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41"/>
  </p:notesMasterIdLst>
  <p:sldIdLst>
    <p:sldId id="256" r:id="rId5"/>
    <p:sldId id="269" r:id="rId6"/>
    <p:sldId id="270" r:id="rId7"/>
    <p:sldId id="272" r:id="rId8"/>
    <p:sldId id="3818" r:id="rId9"/>
    <p:sldId id="273" r:id="rId10"/>
    <p:sldId id="274" r:id="rId11"/>
    <p:sldId id="275" r:id="rId12"/>
    <p:sldId id="959" r:id="rId13"/>
    <p:sldId id="3803" r:id="rId14"/>
    <p:sldId id="3821" r:id="rId15"/>
    <p:sldId id="3804" r:id="rId16"/>
    <p:sldId id="957" r:id="rId17"/>
    <p:sldId id="3819" r:id="rId18"/>
    <p:sldId id="3823" r:id="rId19"/>
    <p:sldId id="3822" r:id="rId20"/>
    <p:sldId id="3801" r:id="rId21"/>
    <p:sldId id="3805" r:id="rId22"/>
    <p:sldId id="3824" r:id="rId23"/>
    <p:sldId id="3808" r:id="rId24"/>
    <p:sldId id="296" r:id="rId25"/>
    <p:sldId id="3815" r:id="rId26"/>
    <p:sldId id="298" r:id="rId27"/>
    <p:sldId id="3817" r:id="rId28"/>
    <p:sldId id="292" r:id="rId29"/>
    <p:sldId id="3816" r:id="rId30"/>
    <p:sldId id="3812" r:id="rId31"/>
    <p:sldId id="3813" r:id="rId32"/>
    <p:sldId id="3800" r:id="rId33"/>
    <p:sldId id="3826" r:id="rId34"/>
    <p:sldId id="3828" r:id="rId35"/>
    <p:sldId id="3825" r:id="rId36"/>
    <p:sldId id="289" r:id="rId37"/>
    <p:sldId id="3820" r:id="rId38"/>
    <p:sldId id="3814" r:id="rId39"/>
    <p:sldId id="276"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500"/>
    <a:srgbClr val="CC3300"/>
    <a:srgbClr val="FF3300"/>
    <a:srgbClr val="D87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8" autoAdjust="0"/>
    <p:restoredTop sz="93825" autoAdjust="0"/>
  </p:normalViewPr>
  <p:slideViewPr>
    <p:cSldViewPr snapToGrid="0">
      <p:cViewPr varScale="1">
        <p:scale>
          <a:sx n="84" d="100"/>
          <a:sy n="84" d="100"/>
        </p:scale>
        <p:origin x="-78"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7222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B5D610C6-0263-4FD5-BD6A-557B7914B527}"/>
              </a:ext>
            </a:extLst>
          </p:cNvPr>
          <p:cNvSpPr>
            <a:spLocks noGrp="1" noRot="1" noChangeAspect="1" noChangeArrowheads="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xmlns="" id="{29969B19-7F87-40BF-98C7-06D5F2AA14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08013"/>
            <a:endParaRPr lang="vi-VN" altLang="en-US" i="1">
              <a:solidFill>
                <a:srgbClr val="0070C0"/>
              </a:solidFill>
              <a:ea typeface="Arial Regular"/>
              <a:cs typeface="Arial Regular"/>
            </a:endParaRPr>
          </a:p>
        </p:txBody>
      </p:sp>
      <p:sp>
        <p:nvSpPr>
          <p:cNvPr id="24580" name="Slide Number Placeholder 3">
            <a:extLst>
              <a:ext uri="{FF2B5EF4-FFF2-40B4-BE49-F238E27FC236}">
                <a16:creationId xmlns:a16="http://schemas.microsoft.com/office/drawing/2014/main" xmlns="" id="{1B7D4B1C-C683-4CC6-AFE1-390EF186F417}"/>
              </a:ext>
            </a:extLst>
          </p:cNvPr>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FFCFFB-D807-4619-B05E-07A3065DE8E1}" type="slidenum">
              <a:rPr lang="en-US" altLang="en-US" smtClean="0">
                <a:solidFill>
                  <a:srgbClr val="000000"/>
                </a:solidFill>
              </a:rPr>
              <a:pPr/>
              <a:t>11</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0ff7901b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0ff7901b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DEFFD0B9-C021-4BE5-A69F-57435AFAC51E}"/>
              </a:ext>
            </a:extLst>
          </p:cNvPr>
          <p:cNvSpPr>
            <a:spLocks noGrp="1" noRot="1" noChangeAspect="1" noChangeArrowheads="1" noTextEdit="1"/>
          </p:cNvSpPr>
          <p:nvPr>
            <p:ph type="sldImg"/>
          </p:nvPr>
        </p:nvSpPr>
        <p:spPr>
          <a:xfrm>
            <a:off x="381000" y="685800"/>
            <a:ext cx="6096000" cy="3429000"/>
          </a:xfrm>
          <a:ln/>
        </p:spPr>
      </p:sp>
      <p:sp>
        <p:nvSpPr>
          <p:cNvPr id="53251" name="Notes Placeholder 2">
            <a:extLst>
              <a:ext uri="{FF2B5EF4-FFF2-40B4-BE49-F238E27FC236}">
                <a16:creationId xmlns:a16="http://schemas.microsoft.com/office/drawing/2014/main" xmlns="" id="{7EF1F3D6-F5EB-4538-BA93-6B498A957E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xmlns="" id="{ABADF51E-38CE-4BAD-9FD5-E362A2D251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42106D-4898-49A6-BC9D-317FFF45C2E0}"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88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0ff7901b9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0ff7901b9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0ff7901b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0ff7901b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Bổ</a:t>
            </a:r>
            <a:r>
              <a:rPr lang="en-US" dirty="0"/>
              <a:t> sung </a:t>
            </a:r>
            <a:r>
              <a:rPr lang="en-US" dirty="0" err="1"/>
              <a:t>lĩnh</a:t>
            </a:r>
            <a:r>
              <a:rPr lang="en-US" dirty="0"/>
              <a:t> </a:t>
            </a:r>
            <a:r>
              <a:rPr lang="en-US" dirty="0" err="1"/>
              <a:t>vực</a:t>
            </a:r>
            <a:r>
              <a:rPr lang="en-US" dirty="0"/>
              <a:t> </a:t>
            </a:r>
            <a:r>
              <a:rPr lang="en-US" dirty="0" err="1"/>
              <a:t>phụ</a:t>
            </a:r>
            <a:r>
              <a:rPr lang="en-US" dirty="0"/>
              <a:t> </a:t>
            </a:r>
            <a:r>
              <a:rPr lang="en-US" dirty="0" err="1"/>
              <a:t>trách</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0ff7901b9_3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0ff7901b9_3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2b2a8c5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2b2a8c5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2b2a8c5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2b2a8c5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92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12778c53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12778c53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733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12778c53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12778c53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61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2b2a8c5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2b2a8c5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69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2b2a8c5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2b2a8c5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22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ff7901b9_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ff7901b9_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ff7901b9_3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ff7901b9_3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12b2a8c56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12b2a8c56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864FC0B3-1F7B-4886-9C6B-932B9A2F071C}"/>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xmlns="" id="{D6483D12-FB51-4729-87F9-DF2EDABAAF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xmlns="" id="{A31EC82C-8CFF-4EA0-84E5-C2C5A0F0C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30</a:t>
            </a:fld>
            <a:endParaRPr lang="en-US" altLang="en-US"/>
          </a:p>
        </p:txBody>
      </p:sp>
    </p:spTree>
    <p:extLst>
      <p:ext uri="{BB962C8B-B14F-4D97-AF65-F5344CB8AC3E}">
        <p14:creationId xmlns:p14="http://schemas.microsoft.com/office/powerpoint/2010/main" val="283978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864FC0B3-1F7B-4886-9C6B-932B9A2F071C}"/>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xmlns="" id="{D6483D12-FB51-4729-87F9-DF2EDABAAF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xmlns="" id="{A31EC82C-8CFF-4EA0-84E5-C2C5A0F0C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31</a:t>
            </a:fld>
            <a:endParaRPr lang="en-US" altLang="en-US"/>
          </a:p>
        </p:txBody>
      </p:sp>
    </p:spTree>
    <p:extLst>
      <p:ext uri="{BB962C8B-B14F-4D97-AF65-F5344CB8AC3E}">
        <p14:creationId xmlns:p14="http://schemas.microsoft.com/office/powerpoint/2010/main" val="3518722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864FC0B3-1F7B-4886-9C6B-932B9A2F071C}"/>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xmlns="" id="{D6483D12-FB51-4729-87F9-DF2EDABAAF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xmlns="" id="{A31EC82C-8CFF-4EA0-84E5-C2C5A0F0C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32</a:t>
            </a:fld>
            <a:endParaRPr lang="en-US" altLang="en-US"/>
          </a:p>
        </p:txBody>
      </p:sp>
    </p:spTree>
    <p:extLst>
      <p:ext uri="{BB962C8B-B14F-4D97-AF65-F5344CB8AC3E}">
        <p14:creationId xmlns:p14="http://schemas.microsoft.com/office/powerpoint/2010/main" val="215062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0ff7901b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0ff7901b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426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0ff7901b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0ff7901b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896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75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9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26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48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EDC99DD9-F375-444F-8932-7A689B3730EC}"/>
              </a:ext>
            </a:extLst>
          </p:cNvPr>
          <p:cNvSpPr>
            <a:spLocks noGrp="1" noRot="1" noChangeAspect="1" noChangeArrowheads="1" noTextEdit="1"/>
          </p:cNvSpPr>
          <p:nvPr>
            <p:ph type="sldImg"/>
          </p:nvPr>
        </p:nvSpPr>
        <p:spPr>
          <a:xfrm>
            <a:off x="381000" y="685800"/>
            <a:ext cx="6096000" cy="3429000"/>
          </a:xfrm>
          <a:ln/>
        </p:spPr>
      </p:sp>
      <p:sp>
        <p:nvSpPr>
          <p:cNvPr id="19459" name="Notes Placeholder 2">
            <a:extLst>
              <a:ext uri="{FF2B5EF4-FFF2-40B4-BE49-F238E27FC236}">
                <a16:creationId xmlns:a16="http://schemas.microsoft.com/office/drawing/2014/main" xmlns="" id="{500B9167-E9AF-41F0-A5FE-E6D5290433C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08013">
              <a:defRPr/>
            </a:pPr>
            <a:r>
              <a:rPr lang="en-US" altLang="en-US" i="1" dirty="0" err="1">
                <a:solidFill>
                  <a:srgbClr val="0070C0"/>
                </a:solidFill>
                <a:ea typeface="Arial Regular"/>
                <a:cs typeface="Arial Regular"/>
              </a:rPr>
              <a:t>Đây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góc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nhìn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kiến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trúc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ứng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nghiệp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phủ</a:t>
            </a:r>
            <a:endParaRPr lang="en-US" altLang="en-US" i="1" dirty="0">
              <a:solidFill>
                <a:srgbClr val="0070C0"/>
              </a:solidFill>
              <a:ea typeface="Arial Regular"/>
              <a:cs typeface="Arial Regular"/>
            </a:endParaRPr>
          </a:p>
          <a:p>
            <a:pPr marL="171450" indent="-171450" defTabSz="608013">
              <a:buFontTx/>
              <a:buChar char="-"/>
              <a:defRPr/>
            </a:pP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N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thiết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biểu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mẫu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định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đột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xuất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bộ</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n </a:t>
            </a:r>
            <a:r>
              <a:rPr lang="en-US" altLang="en-US" i="1" dirty="0" err="1">
                <a:solidFill>
                  <a:srgbClr val="0070C0"/>
                </a:solidFill>
                <a:ea typeface="Arial Regular"/>
                <a:cs typeface="Arial Regular"/>
              </a:rPr>
              <a:t>vị</a:t>
            </a:r>
            <a:r>
              <a:rPr lang="en-US" altLang="en-US" i="1" dirty="0">
                <a:solidFill>
                  <a:srgbClr val="0070C0"/>
                </a:solidFill>
                <a:ea typeface="Arial Regular"/>
                <a:cs typeface="Arial Regular"/>
              </a:rPr>
              <a:t> hay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d</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phê</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duyệt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cùng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đảm</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bảo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tiếp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nhận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trao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đổi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theo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chuẩn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qua </a:t>
            </a:r>
            <a:r>
              <a:rPr lang="en-US" altLang="en-US" i="1" dirty="0" err="1">
                <a:solidFill>
                  <a:srgbClr val="0070C0"/>
                </a:solidFill>
                <a:ea typeface="Arial Regular"/>
                <a:cs typeface="Arial Regular"/>
              </a:rPr>
              <a:t>nền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tảng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chia </a:t>
            </a:r>
            <a:r>
              <a:rPr lang="en-US" altLang="en-US" i="1" dirty="0" err="1">
                <a:solidFill>
                  <a:srgbClr val="0070C0"/>
                </a:solidFill>
                <a:ea typeface="Arial Regular"/>
                <a:cs typeface="Arial Regular"/>
              </a:rPr>
              <a:t>sẻ</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quan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mặt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xã</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lĩnh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này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c</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sở</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n</a:t>
            </a:r>
            <a:r>
              <a:rPr lang="vi-VN" altLang="en-US" i="1" dirty="0">
                <a:solidFill>
                  <a:srgbClr val="0070C0"/>
                </a:solidFill>
                <a:ea typeface="Arial Regular"/>
                <a:cs typeface="Arial Regular"/>
              </a:rPr>
              <a:t>ơ</a:t>
            </a:r>
            <a:r>
              <a:rPr lang="en-US" altLang="en-US" i="1" dirty="0" err="1">
                <a:solidFill>
                  <a:srgbClr val="0070C0"/>
                </a:solidFill>
                <a:ea typeface="Arial Regular"/>
                <a:cs typeface="Arial Regular"/>
              </a:rPr>
              <a:t>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thập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BNĐP,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HTTT QG, CSDL QG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để</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phân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mô</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phỏng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phục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công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endParaRPr lang="en-US" altLang="en-US" i="1" dirty="0">
              <a:solidFill>
                <a:srgbClr val="0070C0"/>
              </a:solidFill>
              <a:ea typeface="Arial Regular"/>
              <a:cs typeface="Arial Regular"/>
            </a:endParaRPr>
          </a:p>
          <a:p>
            <a:pPr marL="171450" indent="-171450" defTabSz="608013">
              <a:buFontTx/>
              <a:buChar char="-"/>
              <a:defRPr/>
            </a:pPr>
            <a:endParaRPr lang="vi-VN" altLang="en-US" i="1" dirty="0">
              <a:solidFill>
                <a:srgbClr val="0070C0"/>
              </a:solidFill>
              <a:ea typeface="Arial Regular"/>
              <a:cs typeface="Arial Regular"/>
            </a:endParaRPr>
          </a:p>
        </p:txBody>
      </p:sp>
      <p:sp>
        <p:nvSpPr>
          <p:cNvPr id="20484" name="Slide Number Placeholder 3">
            <a:extLst>
              <a:ext uri="{FF2B5EF4-FFF2-40B4-BE49-F238E27FC236}">
                <a16:creationId xmlns:a16="http://schemas.microsoft.com/office/drawing/2014/main" xmlns="" id="{69F1793F-45F1-49B3-B208-FAD3D1F19E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2B185-976F-42B1-9086-D0DFA3CD0A61}" type="slidenum">
              <a:rPr lang="en-US" altLang="en-US" smtClean="0">
                <a:solidFill>
                  <a:srgbClr val="000000"/>
                </a:solidFill>
              </a:rPr>
              <a:pPr/>
              <a:t>9</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EDC99DD9-F375-444F-8932-7A689B3730EC}"/>
              </a:ext>
            </a:extLst>
          </p:cNvPr>
          <p:cNvSpPr>
            <a:spLocks noGrp="1" noRot="1" noChangeAspect="1" noChangeArrowheads="1" noTextEdit="1"/>
          </p:cNvSpPr>
          <p:nvPr>
            <p:ph type="sldImg"/>
          </p:nvPr>
        </p:nvSpPr>
        <p:spPr>
          <a:xfrm>
            <a:off x="381000" y="685800"/>
            <a:ext cx="6096000" cy="3429000"/>
          </a:xfrm>
          <a:ln/>
        </p:spPr>
      </p:sp>
      <p:sp>
        <p:nvSpPr>
          <p:cNvPr id="19459" name="Notes Placeholder 2">
            <a:extLst>
              <a:ext uri="{FF2B5EF4-FFF2-40B4-BE49-F238E27FC236}">
                <a16:creationId xmlns:a16="http://schemas.microsoft.com/office/drawing/2014/main" xmlns="" id="{500B9167-E9AF-41F0-A5FE-E6D5290433C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08013">
              <a:defRPr/>
            </a:pPr>
            <a:r>
              <a:rPr lang="en-US" altLang="en-US" i="1" dirty="0" err="1">
                <a:solidFill>
                  <a:srgbClr val="0070C0"/>
                </a:solidFill>
                <a:ea typeface="Arial Regular"/>
                <a:cs typeface="Arial Regular"/>
              </a:rPr>
              <a:t>Đây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góc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nhìn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kiến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trúc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ứng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nghiệp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phủ</a:t>
            </a:r>
            <a:endParaRPr lang="en-US" altLang="en-US" i="1" dirty="0">
              <a:solidFill>
                <a:srgbClr val="0070C0"/>
              </a:solidFill>
              <a:ea typeface="Arial Regular"/>
              <a:cs typeface="Arial Regular"/>
            </a:endParaRPr>
          </a:p>
          <a:p>
            <a:pPr marL="171450" indent="-171450" defTabSz="608013">
              <a:buFontTx/>
              <a:buChar char="-"/>
              <a:defRPr/>
            </a:pP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N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thiết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biểu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mẫu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định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đột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xuất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bộ</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n </a:t>
            </a:r>
            <a:r>
              <a:rPr lang="en-US" altLang="en-US" i="1" dirty="0" err="1">
                <a:solidFill>
                  <a:srgbClr val="0070C0"/>
                </a:solidFill>
                <a:ea typeface="Arial Regular"/>
                <a:cs typeface="Arial Regular"/>
              </a:rPr>
              <a:t>vị</a:t>
            </a:r>
            <a:r>
              <a:rPr lang="en-US" altLang="en-US" i="1" dirty="0">
                <a:solidFill>
                  <a:srgbClr val="0070C0"/>
                </a:solidFill>
                <a:ea typeface="Arial Regular"/>
                <a:cs typeface="Arial Regular"/>
              </a:rPr>
              <a:t> hay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d</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phê</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duyệt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cùng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đảm</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bảo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tiếp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nhận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trao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đổi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theo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chuẩn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qua </a:t>
            </a:r>
            <a:r>
              <a:rPr lang="en-US" altLang="en-US" i="1" dirty="0" err="1">
                <a:solidFill>
                  <a:srgbClr val="0070C0"/>
                </a:solidFill>
                <a:ea typeface="Arial Regular"/>
                <a:cs typeface="Arial Regular"/>
              </a:rPr>
              <a:t>nền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tảng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chia </a:t>
            </a:r>
            <a:r>
              <a:rPr lang="en-US" altLang="en-US" i="1" dirty="0" err="1">
                <a:solidFill>
                  <a:srgbClr val="0070C0"/>
                </a:solidFill>
                <a:ea typeface="Arial Regular"/>
                <a:cs typeface="Arial Regular"/>
              </a:rPr>
              <a:t>sẻ</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quan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mặt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xã</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lĩnh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này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c</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sở</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n</a:t>
            </a:r>
            <a:r>
              <a:rPr lang="vi-VN" altLang="en-US" i="1" dirty="0">
                <a:solidFill>
                  <a:srgbClr val="0070C0"/>
                </a:solidFill>
                <a:ea typeface="Arial Regular"/>
                <a:cs typeface="Arial Regular"/>
              </a:rPr>
              <a:t>ơ</a:t>
            </a:r>
            <a:r>
              <a:rPr lang="en-US" altLang="en-US" i="1" dirty="0" err="1">
                <a:solidFill>
                  <a:srgbClr val="0070C0"/>
                </a:solidFill>
                <a:ea typeface="Arial Regular"/>
                <a:cs typeface="Arial Regular"/>
              </a:rPr>
              <a:t>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thập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BNĐP,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HTTT QG, CSDL QG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để</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phân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mô</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phỏng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phục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công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endParaRPr lang="en-US" altLang="en-US" i="1" dirty="0">
              <a:solidFill>
                <a:srgbClr val="0070C0"/>
              </a:solidFill>
              <a:ea typeface="Arial Regular"/>
              <a:cs typeface="Arial Regular"/>
            </a:endParaRPr>
          </a:p>
          <a:p>
            <a:pPr marL="171450" indent="-171450" defTabSz="608013">
              <a:buFontTx/>
              <a:buChar char="-"/>
              <a:defRPr/>
            </a:pPr>
            <a:endParaRPr lang="vi-VN" altLang="en-US" i="1" dirty="0">
              <a:solidFill>
                <a:srgbClr val="0070C0"/>
              </a:solidFill>
              <a:ea typeface="Arial Regular"/>
              <a:cs typeface="Arial Regular"/>
            </a:endParaRPr>
          </a:p>
        </p:txBody>
      </p:sp>
      <p:sp>
        <p:nvSpPr>
          <p:cNvPr id="20484" name="Slide Number Placeholder 3">
            <a:extLst>
              <a:ext uri="{FF2B5EF4-FFF2-40B4-BE49-F238E27FC236}">
                <a16:creationId xmlns:a16="http://schemas.microsoft.com/office/drawing/2014/main" xmlns="" id="{69F1793F-45F1-49B3-B208-FAD3D1F19E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2B185-976F-42B1-9086-D0DFA3CD0A61}" type="slidenum">
              <a:rPr lang="en-US" altLang="en-US" smtClean="0">
                <a:solidFill>
                  <a:srgbClr val="000000"/>
                </a:solidFill>
              </a:rPr>
              <a:pPr/>
              <a:t>10</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E27689-838E-4DA8-B168-CB949EF225F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D506B504-9160-4FCD-8BAF-35BDD6E50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61ED38-34B0-43F6-8178-3E77AA5BBE02}"/>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xmlns="" id="{A61BCB6C-4087-4E96-9C54-8128B0CFCA0A}"/>
              </a:ext>
            </a:extLst>
          </p:cNvPr>
          <p:cNvSpPr>
            <a:spLocks noGrp="1"/>
          </p:cNvSpPr>
          <p:nvPr>
            <p:ph type="sldNum" sz="quarter" idx="12"/>
          </p:nvPr>
        </p:nvSpPr>
        <p:spPr>
          <a:xfrm>
            <a:off x="8176334" y="4767263"/>
            <a:ext cx="339016" cy="273844"/>
          </a:xfrm>
        </p:spPr>
        <p:txBody>
          <a:bodyPr/>
          <a:lstStyle/>
          <a:p>
            <a:fld id="{915606CC-36FA-4283-A0CE-BAC400B7BCE4}" type="slidenum">
              <a:rPr lang="en-US" smtClean="0"/>
              <a:pPr/>
              <a:t>‹#›</a:t>
            </a:fld>
            <a:endParaRPr lang="en-US" dirty="0"/>
          </a:p>
        </p:txBody>
      </p:sp>
    </p:spTree>
    <p:extLst>
      <p:ext uri="{BB962C8B-B14F-4D97-AF65-F5344CB8AC3E}">
        <p14:creationId xmlns:p14="http://schemas.microsoft.com/office/powerpoint/2010/main" val="143379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97965"/>
            <a:ext cx="8520600" cy="7560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US" sz="2400" b="1" dirty="0" err="1"/>
              <a:t>Giới</a:t>
            </a:r>
            <a:r>
              <a:rPr lang="en-US" sz="2400" b="1" dirty="0"/>
              <a:t> </a:t>
            </a:r>
            <a:r>
              <a:rPr lang="en-US" sz="2400" b="1" dirty="0" err="1"/>
              <a:t>thiệu</a:t>
            </a:r>
            <a:endParaRPr sz="2400" b="1" dirty="0"/>
          </a:p>
        </p:txBody>
      </p:sp>
      <p:sp>
        <p:nvSpPr>
          <p:cNvPr id="55" name="Google Shape;55;p13"/>
          <p:cNvSpPr txBox="1">
            <a:spLocks noGrp="1"/>
          </p:cNvSpPr>
          <p:nvPr>
            <p:ph type="subTitle" idx="1"/>
          </p:nvPr>
        </p:nvSpPr>
        <p:spPr>
          <a:xfrm>
            <a:off x="311700" y="4689650"/>
            <a:ext cx="85206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 sz="1400" dirty="0"/>
              <a:t>Hà Nội</a:t>
            </a:r>
            <a:r>
              <a:rPr lang="en-US" sz="1400" dirty="0"/>
              <a:t>, </a:t>
            </a:r>
            <a:r>
              <a:rPr lang="en-US" sz="1400" dirty="0" err="1"/>
              <a:t>tháng</a:t>
            </a:r>
            <a:r>
              <a:rPr lang="en-US" sz="1400" dirty="0"/>
              <a:t> </a:t>
            </a:r>
            <a:r>
              <a:rPr lang="vi" sz="1400" dirty="0"/>
              <a:t>3/2020</a:t>
            </a:r>
            <a:endParaRPr sz="1400" dirty="0"/>
          </a:p>
        </p:txBody>
      </p:sp>
      <p:sp>
        <p:nvSpPr>
          <p:cNvPr id="57" name="Google Shape;57;p13"/>
          <p:cNvSpPr txBox="1">
            <a:spLocks noGrp="1"/>
          </p:cNvSpPr>
          <p:nvPr>
            <p:ph type="ctrTitle"/>
          </p:nvPr>
        </p:nvSpPr>
        <p:spPr>
          <a:xfrm>
            <a:off x="311700" y="2902863"/>
            <a:ext cx="8696700" cy="10680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vi" sz="3600" b="1" dirty="0">
                <a:solidFill>
                  <a:srgbClr val="D16F3D"/>
                </a:solidFill>
              </a:rPr>
              <a:t>Hệ thống </a:t>
            </a:r>
            <a:r>
              <a:rPr lang="en-US" sz="3600" b="1" dirty="0">
                <a:solidFill>
                  <a:srgbClr val="D16F3D"/>
                </a:solidFill>
              </a:rPr>
              <a:t>t</a:t>
            </a:r>
            <a:r>
              <a:rPr lang="vi" sz="3600" b="1" dirty="0">
                <a:solidFill>
                  <a:srgbClr val="D16F3D"/>
                </a:solidFill>
              </a:rPr>
              <a:t>hông tin báo cáo Chính phủ</a:t>
            </a:r>
            <a:r>
              <a:rPr lang="en-US" sz="3600" b="1" dirty="0">
                <a:solidFill>
                  <a:srgbClr val="D16F3D"/>
                </a:solidFill>
              </a:rPr>
              <a:t/>
            </a:r>
            <a:br>
              <a:rPr lang="en-US" sz="3600" b="1" dirty="0">
                <a:solidFill>
                  <a:srgbClr val="D16F3D"/>
                </a:solidFill>
              </a:rPr>
            </a:br>
            <a:r>
              <a:rPr lang="en-US" sz="3100" b="1" dirty="0">
                <a:solidFill>
                  <a:srgbClr val="D16F3D"/>
                </a:solidFill>
              </a:rPr>
              <a:t/>
            </a:r>
            <a:br>
              <a:rPr lang="en-US" sz="3100" b="1" dirty="0">
                <a:solidFill>
                  <a:srgbClr val="D16F3D"/>
                </a:solidFill>
              </a:rPr>
            </a:br>
            <a:r>
              <a:rPr lang="en-US" sz="2000" b="1" dirty="0" err="1">
                <a:solidFill>
                  <a:srgbClr val="D16F3D"/>
                </a:solidFill>
              </a:rPr>
              <a:t>Kịp</a:t>
            </a:r>
            <a:r>
              <a:rPr lang="en-US" sz="2000" b="1" dirty="0">
                <a:solidFill>
                  <a:srgbClr val="D16F3D"/>
                </a:solidFill>
              </a:rPr>
              <a:t> </a:t>
            </a:r>
            <a:r>
              <a:rPr lang="en-US" sz="2000" b="1" dirty="0" err="1">
                <a:solidFill>
                  <a:srgbClr val="D16F3D"/>
                </a:solidFill>
              </a:rPr>
              <a:t>thời</a:t>
            </a:r>
            <a:r>
              <a:rPr lang="en-US" sz="2000" b="1" dirty="0">
                <a:solidFill>
                  <a:srgbClr val="D16F3D"/>
                </a:solidFill>
              </a:rPr>
              <a:t> – </a:t>
            </a:r>
            <a:r>
              <a:rPr lang="en-US" sz="2000" b="1" dirty="0" err="1">
                <a:solidFill>
                  <a:srgbClr val="D16F3D"/>
                </a:solidFill>
              </a:rPr>
              <a:t>Chính</a:t>
            </a:r>
            <a:r>
              <a:rPr lang="en-US" sz="2000" b="1" dirty="0">
                <a:solidFill>
                  <a:srgbClr val="D16F3D"/>
                </a:solidFill>
              </a:rPr>
              <a:t> </a:t>
            </a:r>
            <a:r>
              <a:rPr lang="en-US" sz="2000" b="1" dirty="0" err="1">
                <a:solidFill>
                  <a:srgbClr val="D16F3D"/>
                </a:solidFill>
              </a:rPr>
              <a:t>xác</a:t>
            </a:r>
            <a:r>
              <a:rPr lang="en-US" sz="2000" b="1" dirty="0">
                <a:solidFill>
                  <a:srgbClr val="D16F3D"/>
                </a:solidFill>
              </a:rPr>
              <a:t> – An </a:t>
            </a:r>
            <a:r>
              <a:rPr lang="en-US" sz="2000" b="1" dirty="0" err="1">
                <a:solidFill>
                  <a:srgbClr val="D16F3D"/>
                </a:solidFill>
              </a:rPr>
              <a:t>toàn</a:t>
            </a:r>
            <a:r>
              <a:rPr lang="en-US" sz="2000" b="1" dirty="0">
                <a:solidFill>
                  <a:srgbClr val="D16F3D"/>
                </a:solidFill>
              </a:rPr>
              <a:t> – </a:t>
            </a:r>
            <a:r>
              <a:rPr lang="en-US" sz="2000" b="1" dirty="0" err="1">
                <a:solidFill>
                  <a:srgbClr val="D16F3D"/>
                </a:solidFill>
              </a:rPr>
              <a:t>Hiệu</a:t>
            </a:r>
            <a:r>
              <a:rPr lang="en-US" sz="2000" b="1" dirty="0">
                <a:solidFill>
                  <a:srgbClr val="D16F3D"/>
                </a:solidFill>
              </a:rPr>
              <a:t> </a:t>
            </a:r>
            <a:r>
              <a:rPr lang="en-US" sz="2000" b="1" dirty="0" err="1">
                <a:solidFill>
                  <a:srgbClr val="D16F3D"/>
                </a:solidFill>
              </a:rPr>
              <a:t>quả</a:t>
            </a:r>
            <a:endParaRPr sz="2000" b="1" spc="-40" dirty="0">
              <a:solidFill>
                <a:srgbClr val="D16F3D"/>
              </a:solidFill>
            </a:endParaRPr>
          </a:p>
          <a:p>
            <a:pPr marL="0" lvl="0" indent="0" algn="ctr" rtl="0">
              <a:lnSpc>
                <a:spcPct val="115000"/>
              </a:lnSpc>
              <a:spcBef>
                <a:spcPts val="0"/>
              </a:spcBef>
              <a:spcAft>
                <a:spcPts val="0"/>
              </a:spcAft>
              <a:buNone/>
            </a:pPr>
            <a:endParaRPr sz="2600" b="1" dirty="0">
              <a:solidFill>
                <a:srgbClr val="990000"/>
              </a:solidFill>
            </a:endParaRPr>
          </a:p>
        </p:txBody>
      </p:sp>
      <p:sp>
        <p:nvSpPr>
          <p:cNvPr id="58" name="Google Shape;58;p13"/>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xmlns="" id="{85263EB2-2C2A-4281-B6D2-661339BD73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a:t>
            </a:fld>
            <a:endParaRPr lang="v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xmlns="" id="{B5C1B355-8729-4B40-B4A0-21AA516EBE89}"/>
              </a:ext>
            </a:extLst>
          </p:cNvPr>
          <p:cNvSpPr>
            <a:spLocks noChangeArrowheads="1"/>
          </p:cNvSpPr>
          <p:nvPr/>
        </p:nvSpPr>
        <p:spPr bwMode="auto">
          <a:xfrm>
            <a:off x="4213962" y="209550"/>
            <a:ext cx="34259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b="1" dirty="0">
                <a:solidFill>
                  <a:srgbClr val="FFFFFF"/>
                </a:solidFill>
                <a:latin typeface="Arial" panose="020B0604020202020204" pitchFamily="34" charset="0"/>
              </a:rPr>
              <a:t>KIẾN TRÚC ỨNG DỤNG VÀ NGHIỆP VỤ</a:t>
            </a:r>
          </a:p>
        </p:txBody>
      </p:sp>
      <p:grpSp>
        <p:nvGrpSpPr>
          <p:cNvPr id="19466" name="Group 9">
            <a:extLst>
              <a:ext uri="{FF2B5EF4-FFF2-40B4-BE49-F238E27FC236}">
                <a16:creationId xmlns:a16="http://schemas.microsoft.com/office/drawing/2014/main" xmlns="" id="{4E83D05D-F9DE-4F3C-BE62-B65B7BC354BE}"/>
              </a:ext>
            </a:extLst>
          </p:cNvPr>
          <p:cNvGrpSpPr>
            <a:grpSpLocks/>
          </p:cNvGrpSpPr>
          <p:nvPr/>
        </p:nvGrpSpPr>
        <p:grpSpPr bwMode="auto">
          <a:xfrm>
            <a:off x="2659592" y="783340"/>
            <a:ext cx="3619969" cy="1220786"/>
            <a:chOff x="-445208" y="948374"/>
            <a:chExt cx="4966163" cy="1676181"/>
          </a:xfrm>
        </p:grpSpPr>
        <p:sp>
          <p:nvSpPr>
            <p:cNvPr id="303" name="Rectangle: Rounded Corners 43">
              <a:extLst>
                <a:ext uri="{FF2B5EF4-FFF2-40B4-BE49-F238E27FC236}">
                  <a16:creationId xmlns:a16="http://schemas.microsoft.com/office/drawing/2014/main" xmlns="" id="{051A0B52-0993-4C64-9D54-99E199C8074B}"/>
                </a:ext>
              </a:extLst>
            </p:cNvPr>
            <p:cNvSpPr/>
            <p:nvPr/>
          </p:nvSpPr>
          <p:spPr bwMode="auto">
            <a:xfrm>
              <a:off x="-29663" y="1024116"/>
              <a:ext cx="4550618" cy="1600439"/>
            </a:xfrm>
            <a:prstGeom prst="roundRect">
              <a:avLst/>
            </a:prstGeom>
            <a:no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342900">
                <a:buSzPct val="100000"/>
                <a:defRPr/>
              </a:pPr>
              <a:endParaRPr lang="en-US" sz="1050" dirty="0">
                <a:solidFill>
                  <a:prstClr val="white"/>
                </a:solidFill>
                <a:latin typeface="Arial" charset="0"/>
                <a:ea typeface="SimSun" charset="-122"/>
              </a:endParaRPr>
            </a:p>
          </p:txBody>
        </p:sp>
        <p:sp>
          <p:nvSpPr>
            <p:cNvPr id="304" name="Rectangle 303">
              <a:extLst>
                <a:ext uri="{FF2B5EF4-FFF2-40B4-BE49-F238E27FC236}">
                  <a16:creationId xmlns:a16="http://schemas.microsoft.com/office/drawing/2014/main" xmlns="" id="{42D5E597-27C3-46E3-80B7-E6DEA6D03477}"/>
                </a:ext>
              </a:extLst>
            </p:cNvPr>
            <p:cNvSpPr/>
            <p:nvPr/>
          </p:nvSpPr>
          <p:spPr>
            <a:xfrm>
              <a:off x="-445208" y="948374"/>
              <a:ext cx="4913200" cy="348635"/>
            </a:xfrm>
            <a:prstGeom prst="rect">
              <a:avLst/>
            </a:prstGeom>
          </p:spPr>
          <p:txBody>
            <a:bodyPr wrap="square">
              <a:spAutoFit/>
            </a:bodyPr>
            <a:lstStyle/>
            <a:p>
              <a:pPr algn="ctr">
                <a:defRPr/>
              </a:pPr>
              <a:r>
                <a:rPr lang="en-US" sz="1050" b="1" dirty="0" err="1">
                  <a:solidFill>
                    <a:srgbClr val="0070C0"/>
                  </a:solidFill>
                  <a:latin typeface="Calibri"/>
                  <a:cs typeface="+mn-cs"/>
                </a:rPr>
                <a:t>Hệ</a:t>
              </a:r>
              <a:r>
                <a:rPr lang="en-US" sz="1050" b="1" dirty="0">
                  <a:solidFill>
                    <a:srgbClr val="0070C0"/>
                  </a:solidFill>
                  <a:latin typeface="Calibri"/>
                  <a:cs typeface="+mn-cs"/>
                </a:rPr>
                <a:t> </a:t>
              </a:r>
              <a:r>
                <a:rPr lang="en-US" sz="1050" b="1" dirty="0" err="1">
                  <a:solidFill>
                    <a:srgbClr val="0070C0"/>
                  </a:solidFill>
                  <a:latin typeface="Calibri"/>
                  <a:cs typeface="+mn-cs"/>
                </a:rPr>
                <a:t>thống</a:t>
              </a:r>
              <a:r>
                <a:rPr lang="en-US" sz="1050" b="1" dirty="0">
                  <a:solidFill>
                    <a:srgbClr val="0070C0"/>
                  </a:solidFill>
                  <a:latin typeface="Calibri"/>
                  <a:cs typeface="+mn-cs"/>
                </a:rPr>
                <a:t> </a:t>
              </a:r>
              <a:r>
                <a:rPr lang="en-US" sz="1050" b="1" dirty="0" err="1">
                  <a:solidFill>
                    <a:srgbClr val="0070C0"/>
                  </a:solidFill>
                  <a:latin typeface="Calibri"/>
                  <a:cs typeface="+mn-cs"/>
                </a:rPr>
                <a:t>thông</a:t>
              </a:r>
              <a:r>
                <a:rPr lang="en-US" sz="1050" b="1" dirty="0">
                  <a:solidFill>
                    <a:srgbClr val="0070C0"/>
                  </a:solidFill>
                  <a:latin typeface="Calibri"/>
                  <a:cs typeface="+mn-cs"/>
                </a:rPr>
                <a:t> tin </a:t>
              </a:r>
              <a:r>
                <a:rPr lang="en-US" sz="1050" b="1" dirty="0" err="1">
                  <a:solidFill>
                    <a:srgbClr val="0070C0"/>
                  </a:solidFill>
                  <a:latin typeface="Calibri"/>
                  <a:cs typeface="+mn-cs"/>
                </a:rPr>
                <a:t>báo</a:t>
              </a:r>
              <a:r>
                <a:rPr lang="en-US" sz="1050" b="1" dirty="0">
                  <a:solidFill>
                    <a:srgbClr val="0070C0"/>
                  </a:solidFill>
                  <a:latin typeface="Calibri"/>
                  <a:cs typeface="+mn-cs"/>
                </a:rPr>
                <a:t> </a:t>
              </a:r>
              <a:r>
                <a:rPr lang="en-US" sz="1050" b="1" dirty="0" err="1">
                  <a:solidFill>
                    <a:srgbClr val="0070C0"/>
                  </a:solidFill>
                  <a:latin typeface="Calibri"/>
                  <a:cs typeface="+mn-cs"/>
                </a:rPr>
                <a:t>cáo</a:t>
              </a:r>
              <a:r>
                <a:rPr lang="en-US" sz="1050" b="1" dirty="0">
                  <a:solidFill>
                    <a:srgbClr val="0070C0"/>
                  </a:solidFill>
                  <a:latin typeface="Calibri"/>
                  <a:cs typeface="+mn-cs"/>
                </a:rPr>
                <a:t> </a:t>
              </a:r>
              <a:r>
                <a:rPr lang="en-US" sz="1050" b="1" dirty="0" err="1">
                  <a:solidFill>
                    <a:srgbClr val="0070C0"/>
                  </a:solidFill>
                  <a:latin typeface="Calibri"/>
                  <a:cs typeface="+mn-cs"/>
                </a:rPr>
                <a:t>Văn</a:t>
              </a:r>
              <a:r>
                <a:rPr lang="en-US" sz="1050" b="1" dirty="0">
                  <a:solidFill>
                    <a:srgbClr val="0070C0"/>
                  </a:solidFill>
                  <a:latin typeface="Calibri"/>
                  <a:cs typeface="+mn-cs"/>
                </a:rPr>
                <a:t> </a:t>
              </a:r>
              <a:r>
                <a:rPr lang="en-US" sz="1050" b="1" dirty="0" err="1">
                  <a:solidFill>
                    <a:srgbClr val="0070C0"/>
                  </a:solidFill>
                  <a:latin typeface="Calibri"/>
                  <a:cs typeface="+mn-cs"/>
                </a:rPr>
                <a:t>phòng</a:t>
              </a:r>
              <a:r>
                <a:rPr lang="en-US" sz="1050" b="1" dirty="0">
                  <a:solidFill>
                    <a:srgbClr val="0070C0"/>
                  </a:solidFill>
                  <a:latin typeface="Calibri"/>
                  <a:cs typeface="+mn-cs"/>
                </a:rPr>
                <a:t> </a:t>
              </a:r>
              <a:r>
                <a:rPr lang="en-US" sz="1050" b="1" dirty="0" err="1">
                  <a:solidFill>
                    <a:srgbClr val="0070C0"/>
                  </a:solidFill>
                  <a:latin typeface="Calibri"/>
                  <a:cs typeface="+mn-cs"/>
                </a:rPr>
                <a:t>Chính</a:t>
              </a:r>
              <a:r>
                <a:rPr lang="en-US" sz="1050" b="1" dirty="0">
                  <a:solidFill>
                    <a:srgbClr val="0070C0"/>
                  </a:solidFill>
                  <a:latin typeface="Calibri"/>
                  <a:cs typeface="+mn-cs"/>
                </a:rPr>
                <a:t> </a:t>
              </a:r>
              <a:r>
                <a:rPr lang="en-US" sz="1050" b="1" dirty="0" err="1">
                  <a:solidFill>
                    <a:srgbClr val="0070C0"/>
                  </a:solidFill>
                  <a:latin typeface="Calibri"/>
                  <a:cs typeface="+mn-cs"/>
                </a:rPr>
                <a:t>phủ</a:t>
              </a:r>
              <a:endParaRPr lang="en-US" sz="1050" b="1" dirty="0">
                <a:solidFill>
                  <a:srgbClr val="0070C0"/>
                </a:solidFill>
                <a:latin typeface="Calibri"/>
                <a:cs typeface="+mn-cs"/>
              </a:endParaRPr>
            </a:p>
          </p:txBody>
        </p:sp>
        <p:pic>
          <p:nvPicPr>
            <p:cNvPr id="19571" name="Picture 10" descr="Kết quả hình ảnh cho predictive analytics icon">
              <a:extLst>
                <a:ext uri="{FF2B5EF4-FFF2-40B4-BE49-F238E27FC236}">
                  <a16:creationId xmlns:a16="http://schemas.microsoft.com/office/drawing/2014/main" xmlns="" id="{36AAADB9-0C84-4D2B-AA11-FF6856BE401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5754" y="2086717"/>
              <a:ext cx="516141" cy="4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Rectangle: Rounded Corners 9">
            <a:extLst>
              <a:ext uri="{FF2B5EF4-FFF2-40B4-BE49-F238E27FC236}">
                <a16:creationId xmlns:a16="http://schemas.microsoft.com/office/drawing/2014/main" xmlns="" id="{20B4E4F0-EC23-4D36-92EA-5CE9AABD6649}"/>
              </a:ext>
            </a:extLst>
          </p:cNvPr>
          <p:cNvSpPr/>
          <p:nvPr/>
        </p:nvSpPr>
        <p:spPr bwMode="auto">
          <a:xfrm>
            <a:off x="5068816" y="3341796"/>
            <a:ext cx="1018796" cy="196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white"/>
                </a:solidFill>
              </a:rPr>
              <a:t>UBNDTỉnh</a:t>
            </a:r>
            <a:endParaRPr lang="en-US" sz="1200" dirty="0">
              <a:solidFill>
                <a:prstClr val="white"/>
              </a:solidFill>
            </a:endParaRPr>
          </a:p>
        </p:txBody>
      </p:sp>
      <p:sp>
        <p:nvSpPr>
          <p:cNvPr id="203" name="Rectangle: Rounded Corners 10">
            <a:extLst>
              <a:ext uri="{FF2B5EF4-FFF2-40B4-BE49-F238E27FC236}">
                <a16:creationId xmlns:a16="http://schemas.microsoft.com/office/drawing/2014/main" xmlns="" id="{65F399E1-22D2-4385-B02D-5CAF02176FBE}"/>
              </a:ext>
            </a:extLst>
          </p:cNvPr>
          <p:cNvSpPr/>
          <p:nvPr/>
        </p:nvSpPr>
        <p:spPr bwMode="auto">
          <a:xfrm>
            <a:off x="5050658" y="3941598"/>
            <a:ext cx="1083441" cy="236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prstClr val="white"/>
                </a:solidFill>
              </a:rPr>
              <a:t>UBND </a:t>
            </a:r>
            <a:r>
              <a:rPr lang="en-US" sz="1100" dirty="0" err="1">
                <a:solidFill>
                  <a:prstClr val="white"/>
                </a:solidFill>
              </a:rPr>
              <a:t>huyện</a:t>
            </a:r>
            <a:endParaRPr lang="en-US" sz="1100" dirty="0">
              <a:solidFill>
                <a:prstClr val="white"/>
              </a:solidFill>
            </a:endParaRPr>
          </a:p>
        </p:txBody>
      </p:sp>
      <p:sp>
        <p:nvSpPr>
          <p:cNvPr id="204" name="Rectangle: Rounded Corners 11">
            <a:extLst>
              <a:ext uri="{FF2B5EF4-FFF2-40B4-BE49-F238E27FC236}">
                <a16:creationId xmlns:a16="http://schemas.microsoft.com/office/drawing/2014/main" xmlns="" id="{8E15E908-7E80-4994-932A-2C9ABFD0DA40}"/>
              </a:ext>
            </a:extLst>
          </p:cNvPr>
          <p:cNvSpPr/>
          <p:nvPr/>
        </p:nvSpPr>
        <p:spPr bwMode="auto">
          <a:xfrm>
            <a:off x="5048049" y="4560987"/>
            <a:ext cx="1086051" cy="226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UBND </a:t>
            </a:r>
            <a:r>
              <a:rPr lang="en-US" sz="1200" dirty="0" err="1">
                <a:solidFill>
                  <a:prstClr val="white"/>
                </a:solidFill>
              </a:rPr>
              <a:t>xã</a:t>
            </a:r>
            <a:endParaRPr lang="en-US" sz="1200" dirty="0">
              <a:solidFill>
                <a:prstClr val="white"/>
              </a:solidFill>
            </a:endParaRPr>
          </a:p>
        </p:txBody>
      </p:sp>
      <p:grpSp>
        <p:nvGrpSpPr>
          <p:cNvPr id="19471" name="Group 14">
            <a:extLst>
              <a:ext uri="{FF2B5EF4-FFF2-40B4-BE49-F238E27FC236}">
                <a16:creationId xmlns:a16="http://schemas.microsoft.com/office/drawing/2014/main" xmlns="" id="{31B848CB-2AB3-44CD-8756-5DEBD96C8AB1}"/>
              </a:ext>
            </a:extLst>
          </p:cNvPr>
          <p:cNvGrpSpPr>
            <a:grpSpLocks/>
          </p:cNvGrpSpPr>
          <p:nvPr/>
        </p:nvGrpSpPr>
        <p:grpSpPr bwMode="auto">
          <a:xfrm>
            <a:off x="5363273" y="3581122"/>
            <a:ext cx="137943" cy="360473"/>
            <a:chOff x="4418673" y="4886181"/>
            <a:chExt cx="196455" cy="759734"/>
          </a:xfrm>
        </p:grpSpPr>
        <p:cxnSp>
          <p:nvCxnSpPr>
            <p:cNvPr id="296" name="Straight Arrow Connector 295">
              <a:extLst>
                <a:ext uri="{FF2B5EF4-FFF2-40B4-BE49-F238E27FC236}">
                  <a16:creationId xmlns:a16="http://schemas.microsoft.com/office/drawing/2014/main" xmlns="" id="{70297707-DB1E-493A-9962-4DA8121A14DB}"/>
                </a:ext>
              </a:extLst>
            </p:cNvPr>
            <p:cNvCxnSpPr/>
            <p:nvPr/>
          </p:nvCxnSpPr>
          <p:spPr bwMode="auto">
            <a:xfrm>
              <a:off x="4418368" y="4886301"/>
              <a:ext cx="0" cy="760338"/>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7" name="Straight Arrow Connector 296">
              <a:extLst>
                <a:ext uri="{FF2B5EF4-FFF2-40B4-BE49-F238E27FC236}">
                  <a16:creationId xmlns:a16="http://schemas.microsoft.com/office/drawing/2014/main" xmlns="" id="{AAAC4A13-9616-4B78-8DF8-BA48EE577A15}"/>
                </a:ext>
              </a:extLst>
            </p:cNvPr>
            <p:cNvCxnSpPr>
              <a:cxnSpLocks/>
            </p:cNvCxnSpPr>
            <p:nvPr/>
          </p:nvCxnSpPr>
          <p:spPr bwMode="auto">
            <a:xfrm flipV="1">
              <a:off x="4614606" y="4886301"/>
              <a:ext cx="0" cy="76033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72" name="Group 15">
            <a:extLst>
              <a:ext uri="{FF2B5EF4-FFF2-40B4-BE49-F238E27FC236}">
                <a16:creationId xmlns:a16="http://schemas.microsoft.com/office/drawing/2014/main" xmlns="" id="{9A8679FD-D1EA-4F3D-B542-D7814D461D3C}"/>
              </a:ext>
            </a:extLst>
          </p:cNvPr>
          <p:cNvGrpSpPr>
            <a:grpSpLocks/>
          </p:cNvGrpSpPr>
          <p:nvPr/>
        </p:nvGrpSpPr>
        <p:grpSpPr bwMode="auto">
          <a:xfrm>
            <a:off x="5359818" y="4202183"/>
            <a:ext cx="137943" cy="360476"/>
            <a:chOff x="4418673" y="4886182"/>
            <a:chExt cx="196455" cy="759742"/>
          </a:xfrm>
        </p:grpSpPr>
        <p:cxnSp>
          <p:nvCxnSpPr>
            <p:cNvPr id="294" name="Straight Arrow Connector 293">
              <a:extLst>
                <a:ext uri="{FF2B5EF4-FFF2-40B4-BE49-F238E27FC236}">
                  <a16:creationId xmlns:a16="http://schemas.microsoft.com/office/drawing/2014/main" xmlns="" id="{9DA61C28-5422-4F42-838C-81F2C12316F0}"/>
                </a:ext>
              </a:extLst>
            </p:cNvPr>
            <p:cNvCxnSpPr/>
            <p:nvPr/>
          </p:nvCxnSpPr>
          <p:spPr bwMode="auto">
            <a:xfrm>
              <a:off x="4418212" y="4887239"/>
              <a:ext cx="0" cy="75782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5" name="Straight Arrow Connector 294">
              <a:extLst>
                <a:ext uri="{FF2B5EF4-FFF2-40B4-BE49-F238E27FC236}">
                  <a16:creationId xmlns:a16="http://schemas.microsoft.com/office/drawing/2014/main" xmlns="" id="{32421759-8CB2-4A39-9DBF-304F45D7A051}"/>
                </a:ext>
              </a:extLst>
            </p:cNvPr>
            <p:cNvCxnSpPr>
              <a:cxnSpLocks/>
            </p:cNvCxnSpPr>
            <p:nvPr/>
          </p:nvCxnSpPr>
          <p:spPr bwMode="auto">
            <a:xfrm flipV="1">
              <a:off x="4614449" y="4887239"/>
              <a:ext cx="0" cy="75782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86" name="Group 29">
            <a:extLst>
              <a:ext uri="{FF2B5EF4-FFF2-40B4-BE49-F238E27FC236}">
                <a16:creationId xmlns:a16="http://schemas.microsoft.com/office/drawing/2014/main" xmlns="" id="{FD846A9A-2D98-4E12-80EF-28AAB6922B83}"/>
              </a:ext>
            </a:extLst>
          </p:cNvPr>
          <p:cNvGrpSpPr>
            <a:grpSpLocks/>
          </p:cNvGrpSpPr>
          <p:nvPr/>
        </p:nvGrpSpPr>
        <p:grpSpPr bwMode="auto">
          <a:xfrm>
            <a:off x="7412416" y="3920794"/>
            <a:ext cx="1271048" cy="473206"/>
            <a:chOff x="9132504" y="5214382"/>
            <a:chExt cx="1743726" cy="649728"/>
          </a:xfrm>
        </p:grpSpPr>
        <p:grpSp>
          <p:nvGrpSpPr>
            <p:cNvPr id="19547" name="Group 90">
              <a:extLst>
                <a:ext uri="{FF2B5EF4-FFF2-40B4-BE49-F238E27FC236}">
                  <a16:creationId xmlns:a16="http://schemas.microsoft.com/office/drawing/2014/main" xmlns="" id="{14B53774-1E49-498D-92F2-73933895F004}"/>
                </a:ext>
              </a:extLst>
            </p:cNvPr>
            <p:cNvGrpSpPr>
              <a:grpSpLocks/>
            </p:cNvGrpSpPr>
            <p:nvPr/>
          </p:nvGrpSpPr>
          <p:grpSpPr bwMode="auto">
            <a:xfrm rot="5400000">
              <a:off x="9248798" y="5335997"/>
              <a:ext cx="200883" cy="433471"/>
              <a:chOff x="9194395" y="-4147722"/>
              <a:chExt cx="200883" cy="758662"/>
            </a:xfrm>
          </p:grpSpPr>
          <p:cxnSp>
            <p:nvCxnSpPr>
              <p:cNvPr id="283" name="Straight Arrow Connector 282">
                <a:extLst>
                  <a:ext uri="{FF2B5EF4-FFF2-40B4-BE49-F238E27FC236}">
                    <a16:creationId xmlns:a16="http://schemas.microsoft.com/office/drawing/2014/main" xmlns="" id="{306042F6-3CC7-448D-A5A7-A152F68EE9D8}"/>
                  </a:ext>
                </a:extLst>
              </p:cNvPr>
              <p:cNvCxnSpPr/>
              <p:nvPr/>
            </p:nvCxnSpPr>
            <p:spPr bwMode="auto">
              <a:xfrm>
                <a:off x="9194395" y="-4147722"/>
                <a:ext cx="0" cy="758662"/>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84" name="Straight Arrow Connector 283">
                <a:extLst>
                  <a:ext uri="{FF2B5EF4-FFF2-40B4-BE49-F238E27FC236}">
                    <a16:creationId xmlns:a16="http://schemas.microsoft.com/office/drawing/2014/main" xmlns="" id="{B2B65BEA-5EB2-48E9-BF4E-F021E0A03C57}"/>
                  </a:ext>
                </a:extLst>
              </p:cNvPr>
              <p:cNvCxnSpPr>
                <a:cxnSpLocks/>
              </p:cNvCxnSpPr>
              <p:nvPr/>
            </p:nvCxnSpPr>
            <p:spPr bwMode="auto">
              <a:xfrm flipV="1">
                <a:off x="9395278" y="-4147721"/>
                <a:ext cx="0" cy="75865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82" name="TextBox 281">
              <a:extLst>
                <a:ext uri="{FF2B5EF4-FFF2-40B4-BE49-F238E27FC236}">
                  <a16:creationId xmlns:a16="http://schemas.microsoft.com/office/drawing/2014/main" xmlns="" id="{5A2BB7F0-0A29-4086-83E0-D3A902819C92}"/>
                </a:ext>
              </a:extLst>
            </p:cNvPr>
            <p:cNvSpPr txBox="1"/>
            <p:nvPr/>
          </p:nvSpPr>
          <p:spPr>
            <a:xfrm>
              <a:off x="9565973" y="5214382"/>
              <a:ext cx="1310257" cy="649728"/>
            </a:xfrm>
            <a:prstGeom prst="rect">
              <a:avLst/>
            </a:prstGeom>
            <a:noFill/>
          </p:spPr>
          <p:txBody>
            <a:bodyPr wrap="none">
              <a:spAutoFit/>
            </a:bodyPr>
            <a:lstStyle/>
            <a:p>
              <a:pPr>
                <a:defRPr/>
              </a:pPr>
              <a:r>
                <a:rPr lang="en-US" sz="825" dirty="0">
                  <a:solidFill>
                    <a:srgbClr val="0070C0"/>
                  </a:solidFill>
                  <a:latin typeface="Calibri"/>
                  <a:cs typeface="+mn-cs"/>
                </a:rPr>
                <a:t>Ban hành </a:t>
              </a:r>
              <a:r>
                <a:rPr lang="en-US" sz="825" dirty="0" err="1">
                  <a:solidFill>
                    <a:srgbClr val="0070C0"/>
                  </a:solidFill>
                  <a:latin typeface="Calibri"/>
                  <a:cs typeface="+mn-cs"/>
                </a:rPr>
                <a:t>báo</a:t>
              </a:r>
              <a:r>
                <a:rPr lang="en-US" sz="825" dirty="0">
                  <a:solidFill>
                    <a:srgbClr val="0070C0"/>
                  </a:solidFill>
                  <a:latin typeface="Calibri"/>
                  <a:cs typeface="+mn-cs"/>
                </a:rPr>
                <a:t> </a:t>
              </a:r>
              <a:r>
                <a:rPr lang="en-US" sz="825" dirty="0" err="1">
                  <a:solidFill>
                    <a:srgbClr val="0070C0"/>
                  </a:solidFill>
                  <a:latin typeface="Calibri"/>
                  <a:cs typeface="+mn-cs"/>
                </a:rPr>
                <a:t>cáo</a:t>
              </a:r>
              <a:endParaRPr lang="en-US" sz="825" dirty="0">
                <a:solidFill>
                  <a:srgbClr val="0070C0"/>
                </a:solidFill>
                <a:latin typeface="Calibri"/>
                <a:cs typeface="+mn-cs"/>
              </a:endParaRPr>
            </a:p>
            <a:p>
              <a:pPr>
                <a:defRPr/>
              </a:pPr>
              <a:endParaRPr lang="en-US" sz="825" dirty="0">
                <a:solidFill>
                  <a:srgbClr val="0070C0"/>
                </a:solidFill>
                <a:latin typeface="Calibri"/>
                <a:cs typeface="+mn-cs"/>
              </a:endParaRPr>
            </a:p>
            <a:p>
              <a:pPr>
                <a:defRPr/>
              </a:pPr>
              <a:r>
                <a:rPr lang="en-US" sz="825" dirty="0" err="1">
                  <a:solidFill>
                    <a:srgbClr val="0070C0"/>
                  </a:solidFill>
                  <a:latin typeface="Calibri"/>
                  <a:cs typeface="+mn-cs"/>
                </a:rPr>
                <a:t>Báo</a:t>
              </a:r>
              <a:r>
                <a:rPr lang="en-US" sz="825" dirty="0">
                  <a:solidFill>
                    <a:srgbClr val="0070C0"/>
                  </a:solidFill>
                  <a:latin typeface="Calibri"/>
                  <a:cs typeface="+mn-cs"/>
                </a:rPr>
                <a:t> </a:t>
              </a:r>
              <a:r>
                <a:rPr lang="en-US" sz="825" dirty="0" err="1">
                  <a:solidFill>
                    <a:srgbClr val="0070C0"/>
                  </a:solidFill>
                  <a:latin typeface="Calibri"/>
                  <a:cs typeface="+mn-cs"/>
                </a:rPr>
                <a:t>cáo</a:t>
              </a:r>
              <a:r>
                <a:rPr lang="en-US" sz="825" dirty="0">
                  <a:solidFill>
                    <a:srgbClr val="0070C0"/>
                  </a:solidFill>
                  <a:latin typeface="Calibri"/>
                  <a:cs typeface="+mn-cs"/>
                </a:rPr>
                <a:t> </a:t>
              </a:r>
              <a:r>
                <a:rPr lang="en-US" sz="825" dirty="0" err="1">
                  <a:solidFill>
                    <a:srgbClr val="0070C0"/>
                  </a:solidFill>
                  <a:latin typeface="Calibri"/>
                  <a:cs typeface="+mn-cs"/>
                </a:rPr>
                <a:t>số</a:t>
              </a:r>
              <a:r>
                <a:rPr lang="en-US" sz="825" dirty="0">
                  <a:solidFill>
                    <a:srgbClr val="0070C0"/>
                  </a:solidFill>
                  <a:latin typeface="Calibri"/>
                  <a:cs typeface="+mn-cs"/>
                </a:rPr>
                <a:t> </a:t>
              </a:r>
              <a:r>
                <a:rPr lang="en-US" sz="825" dirty="0" err="1">
                  <a:solidFill>
                    <a:srgbClr val="0070C0"/>
                  </a:solidFill>
                  <a:latin typeface="Calibri"/>
                  <a:cs typeface="+mn-cs"/>
                </a:rPr>
                <a:t>liệu</a:t>
              </a:r>
              <a:endParaRPr lang="en-US" sz="825" dirty="0">
                <a:solidFill>
                  <a:srgbClr val="0070C0"/>
                </a:solidFill>
                <a:latin typeface="Calibri"/>
                <a:cs typeface="+mn-cs"/>
              </a:endParaRPr>
            </a:p>
          </p:txBody>
        </p:sp>
      </p:grpSp>
      <p:grpSp>
        <p:nvGrpSpPr>
          <p:cNvPr id="19487" name="Group 30">
            <a:extLst>
              <a:ext uri="{FF2B5EF4-FFF2-40B4-BE49-F238E27FC236}">
                <a16:creationId xmlns:a16="http://schemas.microsoft.com/office/drawing/2014/main" xmlns="" id="{EA837769-75DC-4DDE-BF03-10AFE21D5369}"/>
              </a:ext>
            </a:extLst>
          </p:cNvPr>
          <p:cNvGrpSpPr>
            <a:grpSpLocks/>
          </p:cNvGrpSpPr>
          <p:nvPr/>
        </p:nvGrpSpPr>
        <p:grpSpPr bwMode="auto">
          <a:xfrm>
            <a:off x="5317402" y="2021966"/>
            <a:ext cx="255857" cy="1313288"/>
            <a:chOff x="4367452" y="4535850"/>
            <a:chExt cx="247676" cy="1110065"/>
          </a:xfrm>
        </p:grpSpPr>
        <p:cxnSp>
          <p:nvCxnSpPr>
            <p:cNvPr id="279" name="Straight Arrow Connector 278">
              <a:extLst>
                <a:ext uri="{FF2B5EF4-FFF2-40B4-BE49-F238E27FC236}">
                  <a16:creationId xmlns:a16="http://schemas.microsoft.com/office/drawing/2014/main" xmlns="" id="{5A7FB15C-9B32-4CE7-828D-F93F8C161246}"/>
                </a:ext>
              </a:extLst>
            </p:cNvPr>
            <p:cNvCxnSpPr/>
            <p:nvPr/>
          </p:nvCxnSpPr>
          <p:spPr bwMode="auto">
            <a:xfrm>
              <a:off x="4367210" y="4573021"/>
              <a:ext cx="30358" cy="107258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80" name="Straight Arrow Connector 279">
              <a:extLst>
                <a:ext uri="{FF2B5EF4-FFF2-40B4-BE49-F238E27FC236}">
                  <a16:creationId xmlns:a16="http://schemas.microsoft.com/office/drawing/2014/main" xmlns="" id="{D0913B86-D3E0-4432-97F9-8219336ED7FC}"/>
                </a:ext>
              </a:extLst>
            </p:cNvPr>
            <p:cNvCxnSpPr>
              <a:cxnSpLocks/>
            </p:cNvCxnSpPr>
            <p:nvPr/>
          </p:nvCxnSpPr>
          <p:spPr bwMode="auto">
            <a:xfrm flipH="1" flipV="1">
              <a:off x="4578126" y="4535566"/>
              <a:ext cx="36750" cy="107513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22" name="Rectangle: Rounded Corners 9">
            <a:extLst>
              <a:ext uri="{FF2B5EF4-FFF2-40B4-BE49-F238E27FC236}">
                <a16:creationId xmlns:a16="http://schemas.microsoft.com/office/drawing/2014/main" xmlns="" id="{0657CCDD-CDD8-4D75-9411-FE60D70DF4F2}"/>
              </a:ext>
            </a:extLst>
          </p:cNvPr>
          <p:cNvSpPr/>
          <p:nvPr/>
        </p:nvSpPr>
        <p:spPr bwMode="auto">
          <a:xfrm>
            <a:off x="2905477" y="3316649"/>
            <a:ext cx="908704" cy="2405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white"/>
                </a:solidFill>
              </a:rPr>
              <a:t>Bộ</a:t>
            </a:r>
            <a:r>
              <a:rPr lang="en-US" sz="1200" dirty="0">
                <a:solidFill>
                  <a:prstClr val="white"/>
                </a:solidFill>
              </a:rPr>
              <a:t> </a:t>
            </a:r>
            <a:r>
              <a:rPr lang="en-US" sz="1200" dirty="0" err="1">
                <a:solidFill>
                  <a:prstClr val="white"/>
                </a:solidFill>
              </a:rPr>
              <a:t>ngành</a:t>
            </a:r>
            <a:endParaRPr lang="en-US" sz="1200" dirty="0">
              <a:solidFill>
                <a:prstClr val="white"/>
              </a:solidFill>
            </a:endParaRPr>
          </a:p>
        </p:txBody>
      </p:sp>
      <p:sp>
        <p:nvSpPr>
          <p:cNvPr id="223" name="Rectangle: Rounded Corners 10">
            <a:extLst>
              <a:ext uri="{FF2B5EF4-FFF2-40B4-BE49-F238E27FC236}">
                <a16:creationId xmlns:a16="http://schemas.microsoft.com/office/drawing/2014/main" xmlns="" id="{29BB209A-B782-4F64-B254-4939B7BBF868}"/>
              </a:ext>
            </a:extLst>
          </p:cNvPr>
          <p:cNvSpPr/>
          <p:nvPr/>
        </p:nvSpPr>
        <p:spPr bwMode="auto">
          <a:xfrm>
            <a:off x="2975560" y="3907199"/>
            <a:ext cx="817240" cy="2405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white"/>
                </a:solidFill>
              </a:rPr>
              <a:t>Vụ</a:t>
            </a:r>
            <a:r>
              <a:rPr lang="en-US" sz="1200" dirty="0">
                <a:solidFill>
                  <a:prstClr val="white"/>
                </a:solidFill>
              </a:rPr>
              <a:t>/</a:t>
            </a:r>
            <a:r>
              <a:rPr lang="en-US" sz="1200" dirty="0" err="1">
                <a:solidFill>
                  <a:prstClr val="white"/>
                </a:solidFill>
              </a:rPr>
              <a:t>Cục</a:t>
            </a:r>
            <a:endParaRPr lang="en-US" sz="1200" dirty="0">
              <a:solidFill>
                <a:prstClr val="white"/>
              </a:solidFill>
            </a:endParaRPr>
          </a:p>
        </p:txBody>
      </p:sp>
      <p:grpSp>
        <p:nvGrpSpPr>
          <p:cNvPr id="19490" name="Group 33">
            <a:extLst>
              <a:ext uri="{FF2B5EF4-FFF2-40B4-BE49-F238E27FC236}">
                <a16:creationId xmlns:a16="http://schemas.microsoft.com/office/drawing/2014/main" xmlns="" id="{03B6D114-260E-45D2-9621-4845AEF1FE4E}"/>
              </a:ext>
            </a:extLst>
          </p:cNvPr>
          <p:cNvGrpSpPr>
            <a:grpSpLocks/>
          </p:cNvGrpSpPr>
          <p:nvPr/>
        </p:nvGrpSpPr>
        <p:grpSpPr bwMode="auto">
          <a:xfrm>
            <a:off x="3198600" y="2056453"/>
            <a:ext cx="213994" cy="1268942"/>
            <a:chOff x="4398065" y="4559893"/>
            <a:chExt cx="217063" cy="1086022"/>
          </a:xfrm>
        </p:grpSpPr>
        <p:cxnSp>
          <p:nvCxnSpPr>
            <p:cNvPr id="277" name="Straight Arrow Connector 276">
              <a:extLst>
                <a:ext uri="{FF2B5EF4-FFF2-40B4-BE49-F238E27FC236}">
                  <a16:creationId xmlns:a16="http://schemas.microsoft.com/office/drawing/2014/main" xmlns="" id="{7B69882A-7B1F-4E18-AB1E-15CA2E048061}"/>
                </a:ext>
              </a:extLst>
            </p:cNvPr>
            <p:cNvCxnSpPr/>
            <p:nvPr/>
          </p:nvCxnSpPr>
          <p:spPr bwMode="auto">
            <a:xfrm>
              <a:off x="4398435" y="4559937"/>
              <a:ext cx="0" cy="108620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8" name="Straight Arrow Connector 277">
              <a:extLst>
                <a:ext uri="{FF2B5EF4-FFF2-40B4-BE49-F238E27FC236}">
                  <a16:creationId xmlns:a16="http://schemas.microsoft.com/office/drawing/2014/main" xmlns="" id="{6DC5BDAD-7430-4CB8-AEC1-3E7DAB9A6D5E}"/>
                </a:ext>
              </a:extLst>
            </p:cNvPr>
            <p:cNvCxnSpPr>
              <a:cxnSpLocks/>
            </p:cNvCxnSpPr>
            <p:nvPr/>
          </p:nvCxnSpPr>
          <p:spPr bwMode="auto">
            <a:xfrm flipV="1">
              <a:off x="4615742" y="4569301"/>
              <a:ext cx="0" cy="104193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91" name="Group 34">
            <a:extLst>
              <a:ext uri="{FF2B5EF4-FFF2-40B4-BE49-F238E27FC236}">
                <a16:creationId xmlns:a16="http://schemas.microsoft.com/office/drawing/2014/main" xmlns="" id="{EF25C0F2-D2EC-4FA4-8576-8CB2699FAE42}"/>
              </a:ext>
            </a:extLst>
          </p:cNvPr>
          <p:cNvGrpSpPr>
            <a:grpSpLocks/>
          </p:cNvGrpSpPr>
          <p:nvPr/>
        </p:nvGrpSpPr>
        <p:grpSpPr bwMode="auto">
          <a:xfrm>
            <a:off x="3226053" y="3534201"/>
            <a:ext cx="137943" cy="360473"/>
            <a:chOff x="4418673" y="4886181"/>
            <a:chExt cx="196455" cy="759734"/>
          </a:xfrm>
        </p:grpSpPr>
        <p:cxnSp>
          <p:nvCxnSpPr>
            <p:cNvPr id="275" name="Straight Arrow Connector 274">
              <a:extLst>
                <a:ext uri="{FF2B5EF4-FFF2-40B4-BE49-F238E27FC236}">
                  <a16:creationId xmlns:a16="http://schemas.microsoft.com/office/drawing/2014/main" xmlns="" id="{5D91DC0D-6B08-4DAC-B823-93B957FD5238}"/>
                </a:ext>
              </a:extLst>
            </p:cNvPr>
            <p:cNvCxnSpPr/>
            <p:nvPr/>
          </p:nvCxnSpPr>
          <p:spPr bwMode="auto">
            <a:xfrm>
              <a:off x="4418877" y="4886883"/>
              <a:ext cx="0" cy="75782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6" name="Straight Arrow Connector 275">
              <a:extLst>
                <a:ext uri="{FF2B5EF4-FFF2-40B4-BE49-F238E27FC236}">
                  <a16:creationId xmlns:a16="http://schemas.microsoft.com/office/drawing/2014/main" xmlns="" id="{9B74AB76-AE94-4975-85FE-A4AAF666DAFC}"/>
                </a:ext>
              </a:extLst>
            </p:cNvPr>
            <p:cNvCxnSpPr>
              <a:cxnSpLocks/>
            </p:cNvCxnSpPr>
            <p:nvPr/>
          </p:nvCxnSpPr>
          <p:spPr bwMode="auto">
            <a:xfrm flipV="1">
              <a:off x="4615114" y="4886883"/>
              <a:ext cx="0" cy="75782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26" name="Rounded Rectangle 20">
            <a:extLst>
              <a:ext uri="{FF2B5EF4-FFF2-40B4-BE49-F238E27FC236}">
                <a16:creationId xmlns:a16="http://schemas.microsoft.com/office/drawing/2014/main" xmlns="" id="{C5857A39-F3D3-44D7-B31F-B2278AB8C8AC}"/>
              </a:ext>
            </a:extLst>
          </p:cNvPr>
          <p:cNvSpPr/>
          <p:nvPr/>
        </p:nvSpPr>
        <p:spPr bwMode="auto">
          <a:xfrm>
            <a:off x="3814181" y="1157019"/>
            <a:ext cx="1759098" cy="786386"/>
          </a:xfrm>
          <a:prstGeom prst="roundRect">
            <a:avLst/>
          </a:prstGeom>
          <a:solidFill>
            <a:srgbClr val="0070C0"/>
          </a:solidFill>
          <a:ln w="19050">
            <a:noFill/>
          </a:ln>
        </p:spPr>
        <p:style>
          <a:lnRef idx="2">
            <a:schemeClr val="accent6"/>
          </a:lnRef>
          <a:fillRef idx="1">
            <a:schemeClr val="lt1"/>
          </a:fillRef>
          <a:effectRef idx="0">
            <a:schemeClr val="accent6"/>
          </a:effectRef>
          <a:fontRef idx="minor">
            <a:schemeClr val="dk1"/>
          </a:fontRef>
        </p:style>
        <p:txBody>
          <a:bodyPr anchor="ctr"/>
          <a:lstStyle/>
          <a:p>
            <a:pPr marL="214313" indent="-214313">
              <a:spcBef>
                <a:spcPts val="600"/>
              </a:spcBef>
              <a:buFontTx/>
              <a:buChar char="-"/>
              <a:defRPr/>
            </a:pPr>
            <a:r>
              <a:rPr lang="en-US" sz="1050" dirty="0" err="1">
                <a:solidFill>
                  <a:schemeClr val="bg1"/>
                </a:solidFill>
                <a:latin typeface="+mj-lt"/>
              </a:rPr>
              <a:t>Xác</a:t>
            </a:r>
            <a:r>
              <a:rPr lang="en-US" sz="1050" dirty="0">
                <a:solidFill>
                  <a:schemeClr val="bg1"/>
                </a:solidFill>
                <a:latin typeface="+mj-lt"/>
              </a:rPr>
              <a:t> </a:t>
            </a:r>
            <a:r>
              <a:rPr lang="en-US" sz="1050" dirty="0" err="1">
                <a:solidFill>
                  <a:schemeClr val="bg1"/>
                </a:solidFill>
                <a:latin typeface="+mj-lt"/>
              </a:rPr>
              <a:t>thực</a:t>
            </a:r>
            <a:r>
              <a:rPr lang="en-US" sz="1050" dirty="0">
                <a:solidFill>
                  <a:schemeClr val="bg1"/>
                </a:solidFill>
                <a:latin typeface="+mj-lt"/>
              </a:rPr>
              <a:t> </a:t>
            </a:r>
            <a:r>
              <a:rPr lang="en-US" sz="1050" dirty="0" err="1">
                <a:solidFill>
                  <a:schemeClr val="bg1"/>
                </a:solidFill>
                <a:latin typeface="+mj-lt"/>
              </a:rPr>
              <a:t>chữ</a:t>
            </a:r>
            <a:r>
              <a:rPr lang="en-US" sz="1050" dirty="0">
                <a:solidFill>
                  <a:schemeClr val="bg1"/>
                </a:solidFill>
                <a:latin typeface="+mj-lt"/>
              </a:rPr>
              <a:t> </a:t>
            </a:r>
            <a:r>
              <a:rPr lang="en-US" sz="1050" dirty="0" err="1">
                <a:solidFill>
                  <a:schemeClr val="bg1"/>
                </a:solidFill>
                <a:latin typeface="+mj-lt"/>
              </a:rPr>
              <a:t>ký</a:t>
            </a:r>
            <a:r>
              <a:rPr lang="en-US" sz="1050" dirty="0">
                <a:solidFill>
                  <a:schemeClr val="bg1"/>
                </a:solidFill>
                <a:latin typeface="+mj-lt"/>
              </a:rPr>
              <a:t> </a:t>
            </a:r>
            <a:r>
              <a:rPr lang="en-US" sz="1050" dirty="0" err="1">
                <a:solidFill>
                  <a:schemeClr val="bg1"/>
                </a:solidFill>
                <a:latin typeface="+mj-lt"/>
              </a:rPr>
              <a:t>số</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Tiếp</a:t>
            </a:r>
            <a:r>
              <a:rPr lang="en-US" sz="1050" dirty="0">
                <a:solidFill>
                  <a:schemeClr val="bg1"/>
                </a:solidFill>
                <a:latin typeface="+mj-lt"/>
              </a:rPr>
              <a:t> </a:t>
            </a:r>
            <a:r>
              <a:rPr lang="en-US" sz="1050" dirty="0" err="1">
                <a:solidFill>
                  <a:schemeClr val="bg1"/>
                </a:solidFill>
                <a:latin typeface="+mj-lt"/>
              </a:rPr>
              <a:t>nhận</a:t>
            </a:r>
            <a:r>
              <a:rPr lang="en-US" sz="1050" dirty="0">
                <a:solidFill>
                  <a:schemeClr val="bg1"/>
                </a:solidFill>
                <a:latin typeface="+mj-lt"/>
              </a:rPr>
              <a:t> </a:t>
            </a:r>
            <a:r>
              <a:rPr lang="en-US" sz="1050" dirty="0" err="1">
                <a:solidFill>
                  <a:schemeClr val="bg1"/>
                </a:solidFill>
                <a:latin typeface="+mj-lt"/>
              </a:rPr>
              <a:t>báo</a:t>
            </a:r>
            <a:r>
              <a:rPr lang="en-US" sz="1050" dirty="0">
                <a:solidFill>
                  <a:schemeClr val="bg1"/>
                </a:solidFill>
                <a:latin typeface="+mj-lt"/>
              </a:rPr>
              <a:t> </a:t>
            </a:r>
            <a:r>
              <a:rPr lang="en-US" sz="1050" dirty="0" err="1">
                <a:solidFill>
                  <a:schemeClr val="bg1"/>
                </a:solidFill>
                <a:latin typeface="+mj-lt"/>
              </a:rPr>
              <a:t>cáo</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Kiểm</a:t>
            </a:r>
            <a:r>
              <a:rPr lang="en-US" sz="1050" dirty="0">
                <a:solidFill>
                  <a:schemeClr val="bg1"/>
                </a:solidFill>
                <a:latin typeface="+mj-lt"/>
              </a:rPr>
              <a:t> </a:t>
            </a:r>
            <a:r>
              <a:rPr lang="en-US" sz="1050" dirty="0" err="1">
                <a:solidFill>
                  <a:schemeClr val="bg1"/>
                </a:solidFill>
                <a:latin typeface="+mj-lt"/>
              </a:rPr>
              <a:t>tra</a:t>
            </a:r>
            <a:r>
              <a:rPr lang="en-US" sz="1050" dirty="0">
                <a:solidFill>
                  <a:schemeClr val="bg1"/>
                </a:solidFill>
                <a:latin typeface="+mj-lt"/>
              </a:rPr>
              <a:t> </a:t>
            </a:r>
            <a:r>
              <a:rPr lang="en-US" sz="1050" dirty="0" err="1">
                <a:solidFill>
                  <a:schemeClr val="bg1"/>
                </a:solidFill>
                <a:latin typeface="+mj-lt"/>
              </a:rPr>
              <a:t>số</a:t>
            </a:r>
            <a:r>
              <a:rPr lang="en-US" sz="1050" dirty="0">
                <a:solidFill>
                  <a:schemeClr val="bg1"/>
                </a:solidFill>
                <a:latin typeface="+mj-lt"/>
              </a:rPr>
              <a:t> </a:t>
            </a:r>
            <a:r>
              <a:rPr lang="en-US" sz="1050" dirty="0" err="1">
                <a:solidFill>
                  <a:schemeClr val="bg1"/>
                </a:solidFill>
                <a:latin typeface="+mj-lt"/>
              </a:rPr>
              <a:t>liệu</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Tổng</a:t>
            </a:r>
            <a:r>
              <a:rPr lang="en-US" sz="1050" dirty="0">
                <a:solidFill>
                  <a:schemeClr val="bg1"/>
                </a:solidFill>
                <a:latin typeface="+mj-lt"/>
              </a:rPr>
              <a:t> </a:t>
            </a:r>
            <a:r>
              <a:rPr lang="en-US" sz="1050" dirty="0" err="1">
                <a:solidFill>
                  <a:schemeClr val="bg1"/>
                </a:solidFill>
                <a:latin typeface="+mj-lt"/>
              </a:rPr>
              <a:t>hợp</a:t>
            </a:r>
            <a:r>
              <a:rPr lang="en-US" sz="1050" dirty="0">
                <a:solidFill>
                  <a:schemeClr val="bg1"/>
                </a:solidFill>
                <a:latin typeface="+mj-lt"/>
              </a:rPr>
              <a:t> </a:t>
            </a:r>
            <a:r>
              <a:rPr lang="en-US" sz="1050" dirty="0" err="1">
                <a:solidFill>
                  <a:schemeClr val="bg1"/>
                </a:solidFill>
                <a:latin typeface="+mj-lt"/>
              </a:rPr>
              <a:t>số</a:t>
            </a:r>
            <a:r>
              <a:rPr lang="en-US" sz="1050" dirty="0">
                <a:solidFill>
                  <a:schemeClr val="bg1"/>
                </a:solidFill>
                <a:latin typeface="+mj-lt"/>
              </a:rPr>
              <a:t> </a:t>
            </a:r>
            <a:r>
              <a:rPr lang="en-US" sz="1050" dirty="0" err="1">
                <a:solidFill>
                  <a:schemeClr val="bg1"/>
                </a:solidFill>
                <a:latin typeface="+mj-lt"/>
              </a:rPr>
              <a:t>liệu</a:t>
            </a:r>
            <a:endParaRPr lang="en-US" sz="1050" dirty="0">
              <a:solidFill>
                <a:schemeClr val="bg1"/>
              </a:solidFill>
              <a:latin typeface="+mj-lt"/>
            </a:endParaRPr>
          </a:p>
          <a:p>
            <a:pPr>
              <a:defRPr/>
            </a:pPr>
            <a:endParaRPr lang="en-US" sz="1050" dirty="0">
              <a:solidFill>
                <a:prstClr val="black"/>
              </a:solidFill>
              <a:latin typeface="+mj-lt"/>
            </a:endParaRPr>
          </a:p>
        </p:txBody>
      </p:sp>
      <p:sp>
        <p:nvSpPr>
          <p:cNvPr id="124" name="Title 1">
            <a:extLst>
              <a:ext uri="{FF2B5EF4-FFF2-40B4-BE49-F238E27FC236}">
                <a16:creationId xmlns:a16="http://schemas.microsoft.com/office/drawing/2014/main" xmlns="" id="{61325CC4-2636-4071-80C4-1B3A44F9C81A}"/>
              </a:ext>
            </a:extLst>
          </p:cNvPr>
          <p:cNvSpPr>
            <a:spLocks noGrp="1"/>
          </p:cNvSpPr>
          <p:nvPr>
            <p:ph type="title"/>
          </p:nvPr>
        </p:nvSpPr>
        <p:spPr>
          <a:xfrm>
            <a:off x="674451" y="209354"/>
            <a:ext cx="8094402" cy="454223"/>
          </a:xfrm>
        </p:spPr>
        <p:txBody>
          <a:bodyPr>
            <a:noAutofit/>
          </a:bodyPr>
          <a:lstStyle/>
          <a:p>
            <a:r>
              <a:rPr lang="en-US" sz="1800" b="1" dirty="0">
                <a:solidFill>
                  <a:srgbClr val="D16F3D"/>
                </a:solidFill>
              </a:rPr>
              <a:t>5. </a:t>
            </a:r>
            <a:r>
              <a:rPr lang="en-US" sz="1800" b="1" dirty="0" err="1">
                <a:solidFill>
                  <a:srgbClr val="D16F3D"/>
                </a:solidFill>
              </a:rPr>
              <a:t>Kiến</a:t>
            </a:r>
            <a:r>
              <a:rPr lang="en-US" sz="1800" b="1" dirty="0">
                <a:solidFill>
                  <a:srgbClr val="D16F3D"/>
                </a:solidFill>
              </a:rPr>
              <a:t> </a:t>
            </a:r>
            <a:r>
              <a:rPr lang="en-US" sz="1800" b="1" dirty="0" err="1">
                <a:solidFill>
                  <a:srgbClr val="D16F3D"/>
                </a:solidFill>
              </a:rPr>
              <a:t>trúc</a:t>
            </a:r>
            <a:r>
              <a:rPr lang="en-US" sz="1800" b="1" dirty="0">
                <a:solidFill>
                  <a:srgbClr val="D16F3D"/>
                </a:solidFill>
              </a:rPr>
              <a:t> </a:t>
            </a:r>
            <a:r>
              <a:rPr lang="en-US" sz="1800" b="1" dirty="0" err="1">
                <a:solidFill>
                  <a:srgbClr val="D16F3D"/>
                </a:solidFill>
              </a:rPr>
              <a:t>nghiệp</a:t>
            </a:r>
            <a:r>
              <a:rPr lang="en-US" sz="1800" b="1" dirty="0">
                <a:solidFill>
                  <a:srgbClr val="D16F3D"/>
                </a:solidFill>
              </a:rPr>
              <a:t> </a:t>
            </a:r>
            <a:r>
              <a:rPr lang="en-US" sz="1800" b="1" dirty="0" err="1">
                <a:solidFill>
                  <a:srgbClr val="D16F3D"/>
                </a:solidFill>
              </a:rPr>
              <a:t>vụ</a:t>
            </a:r>
            <a:r>
              <a:rPr lang="en-US" sz="1800" b="1" dirty="0">
                <a:solidFill>
                  <a:srgbClr val="D16F3D"/>
                </a:solidFill>
              </a:rPr>
              <a:t> </a:t>
            </a:r>
            <a:r>
              <a:rPr lang="en-US" sz="1800" b="1" dirty="0" err="1">
                <a:solidFill>
                  <a:srgbClr val="D16F3D"/>
                </a:solidFill>
              </a:rPr>
              <a:t>và</a:t>
            </a:r>
            <a:r>
              <a:rPr lang="en-US" sz="1800" b="1" dirty="0">
                <a:solidFill>
                  <a:srgbClr val="D16F3D"/>
                </a:solidFill>
              </a:rPr>
              <a:t> </a:t>
            </a:r>
            <a:r>
              <a:rPr lang="en-US" sz="1800" b="1" dirty="0" err="1">
                <a:solidFill>
                  <a:srgbClr val="D16F3D"/>
                </a:solidFill>
              </a:rPr>
              <a:t>ứng</a:t>
            </a:r>
            <a:r>
              <a:rPr lang="en-US" sz="1800" b="1" dirty="0">
                <a:solidFill>
                  <a:srgbClr val="D16F3D"/>
                </a:solidFill>
              </a:rPr>
              <a:t> </a:t>
            </a:r>
            <a:r>
              <a:rPr lang="en-US" sz="1800" b="1" dirty="0" err="1">
                <a:solidFill>
                  <a:srgbClr val="D16F3D"/>
                </a:solidFill>
              </a:rPr>
              <a:t>dụng</a:t>
            </a:r>
            <a:r>
              <a:rPr lang="en-US" sz="1800" b="1" dirty="0">
                <a:solidFill>
                  <a:srgbClr val="D16F3D"/>
                </a:solidFill>
              </a:rPr>
              <a:t> HTTT </a:t>
            </a:r>
            <a:r>
              <a:rPr lang="en-US" sz="1800" b="1" dirty="0" err="1">
                <a:solidFill>
                  <a:srgbClr val="D16F3D"/>
                </a:solidFill>
              </a:rPr>
              <a:t>Báo</a:t>
            </a:r>
            <a:r>
              <a:rPr lang="en-US" sz="1800" b="1" dirty="0">
                <a:solidFill>
                  <a:srgbClr val="D16F3D"/>
                </a:solidFill>
              </a:rPr>
              <a:t> </a:t>
            </a:r>
            <a:r>
              <a:rPr lang="en-US" sz="1800" b="1" dirty="0" err="1">
                <a:solidFill>
                  <a:srgbClr val="D16F3D"/>
                </a:solidFill>
              </a:rPr>
              <a:t>cáo</a:t>
            </a:r>
            <a:r>
              <a:rPr lang="en-US" sz="1800" b="1" dirty="0">
                <a:solidFill>
                  <a:srgbClr val="D16F3D"/>
                </a:solidFill>
              </a:rPr>
              <a:t> </a:t>
            </a:r>
            <a:r>
              <a:rPr lang="en-US" sz="1800" b="1" dirty="0" err="1">
                <a:solidFill>
                  <a:srgbClr val="D16F3D"/>
                </a:solidFill>
              </a:rPr>
              <a:t>Văn</a:t>
            </a:r>
            <a:r>
              <a:rPr lang="en-US" sz="1800" b="1" dirty="0">
                <a:solidFill>
                  <a:srgbClr val="D16F3D"/>
                </a:solidFill>
              </a:rPr>
              <a:t> </a:t>
            </a:r>
            <a:r>
              <a:rPr lang="en-US" sz="1800" b="1" dirty="0" err="1">
                <a:solidFill>
                  <a:srgbClr val="D16F3D"/>
                </a:solidFill>
              </a:rPr>
              <a:t>phòng</a:t>
            </a:r>
            <a:r>
              <a:rPr lang="en-US" sz="1800" b="1" dirty="0">
                <a:solidFill>
                  <a:srgbClr val="D16F3D"/>
                </a:solidFill>
              </a:rPr>
              <a:t> </a:t>
            </a:r>
            <a:r>
              <a:rPr lang="en-US" sz="1800" b="1" dirty="0" err="1">
                <a:solidFill>
                  <a:srgbClr val="D16F3D"/>
                </a:solidFill>
              </a:rPr>
              <a:t>Chính</a:t>
            </a:r>
            <a:r>
              <a:rPr lang="en-US" sz="1800" b="1" dirty="0">
                <a:solidFill>
                  <a:srgbClr val="D16F3D"/>
                </a:solidFill>
              </a:rPr>
              <a:t> </a:t>
            </a:r>
            <a:r>
              <a:rPr lang="en-US" sz="1800" b="1" dirty="0" err="1">
                <a:solidFill>
                  <a:srgbClr val="D16F3D"/>
                </a:solidFill>
              </a:rPr>
              <a:t>phủ</a:t>
            </a:r>
            <a:endParaRPr lang="en-US" sz="1800" b="1" dirty="0">
              <a:solidFill>
                <a:srgbClr val="0070C0"/>
              </a:solidFill>
              <a:latin typeface="Arial" panose="020B0604020202020204" pitchFamily="34" charset="0"/>
              <a:cs typeface="Arial" panose="020B0604020202020204" pitchFamily="34" charset="0"/>
            </a:endParaRPr>
          </a:p>
        </p:txBody>
      </p:sp>
      <p:pic>
        <p:nvPicPr>
          <p:cNvPr id="125" name="Picture 124">
            <a:extLst>
              <a:ext uri="{FF2B5EF4-FFF2-40B4-BE49-F238E27FC236}">
                <a16:creationId xmlns:a16="http://schemas.microsoft.com/office/drawing/2014/main" xmlns="" id="{4094B40C-E360-489E-9838-5826E2E0D918}"/>
              </a:ext>
            </a:extLst>
          </p:cNvPr>
          <p:cNvPicPr>
            <a:picLocks noChangeAspect="1"/>
          </p:cNvPicPr>
          <p:nvPr/>
        </p:nvPicPr>
        <p:blipFill>
          <a:blip r:embed="rId4"/>
          <a:stretch>
            <a:fillRect/>
          </a:stretch>
        </p:blipFill>
        <p:spPr>
          <a:xfrm>
            <a:off x="1" y="179426"/>
            <a:ext cx="473825" cy="369220"/>
          </a:xfrm>
          <a:prstGeom prst="rect">
            <a:avLst/>
          </a:prstGeom>
        </p:spPr>
      </p:pic>
      <p:sp>
        <p:nvSpPr>
          <p:cNvPr id="3" name="Slide Number Placeholder 2">
            <a:extLst>
              <a:ext uri="{FF2B5EF4-FFF2-40B4-BE49-F238E27FC236}">
                <a16:creationId xmlns:a16="http://schemas.microsoft.com/office/drawing/2014/main" xmlns="" id="{CAF8B999-C43D-4CC6-B175-D5F448DA305E}"/>
              </a:ext>
            </a:extLst>
          </p:cNvPr>
          <p:cNvSpPr>
            <a:spLocks noGrp="1"/>
          </p:cNvSpPr>
          <p:nvPr>
            <p:ph type="sldNum" sz="quarter" idx="12"/>
          </p:nvPr>
        </p:nvSpPr>
        <p:spPr/>
        <p:txBody>
          <a:bodyPr/>
          <a:lstStyle/>
          <a:p>
            <a:fld id="{915606CC-36FA-4283-A0CE-BAC400B7BCE4}" type="slidenum">
              <a:rPr lang="en-US" smtClean="0"/>
              <a:pPr/>
              <a:t>10</a:t>
            </a:fld>
            <a:endParaRPr lang="en-US" dirty="0"/>
          </a:p>
        </p:txBody>
      </p:sp>
      <p:pic>
        <p:nvPicPr>
          <p:cNvPr id="130" name="Picture 6" descr="Káº¿t quáº£ hÃ¬nh áº£nh cho icon form">
            <a:extLst>
              <a:ext uri="{FF2B5EF4-FFF2-40B4-BE49-F238E27FC236}">
                <a16:creationId xmlns:a16="http://schemas.microsoft.com/office/drawing/2014/main" xmlns="" id="{7B4F786F-CE0E-480C-B03B-33EC1576690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07898" y="1212183"/>
            <a:ext cx="684901" cy="72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xmlns="" id="{22F4B0BF-669A-42E7-9F54-D0183BEF3A18}"/>
              </a:ext>
            </a:extLst>
          </p:cNvPr>
          <p:cNvSpPr>
            <a:spLocks noChangeArrowheads="1"/>
          </p:cNvSpPr>
          <p:nvPr/>
        </p:nvSpPr>
        <p:spPr bwMode="auto">
          <a:xfrm>
            <a:off x="4260797" y="210741"/>
            <a:ext cx="17427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b="1">
                <a:solidFill>
                  <a:srgbClr val="FFFFFF"/>
                </a:solidFill>
                <a:latin typeface="Arial" panose="020B0604020202020204" pitchFamily="34" charset="0"/>
              </a:rPr>
              <a:t>TÍNH NĂNG CHÍNH</a:t>
            </a:r>
          </a:p>
        </p:txBody>
      </p:sp>
      <p:grpSp>
        <p:nvGrpSpPr>
          <p:cNvPr id="3" name="Group 1">
            <a:extLst>
              <a:ext uri="{FF2B5EF4-FFF2-40B4-BE49-F238E27FC236}">
                <a16:creationId xmlns:a16="http://schemas.microsoft.com/office/drawing/2014/main" xmlns="" id="{9044E370-8C3C-4799-AD64-C2F10AF4E001}"/>
              </a:ext>
            </a:extLst>
          </p:cNvPr>
          <p:cNvGrpSpPr>
            <a:grpSpLocks/>
          </p:cNvGrpSpPr>
          <p:nvPr/>
        </p:nvGrpSpPr>
        <p:grpSpPr bwMode="auto">
          <a:xfrm>
            <a:off x="-162368" y="857250"/>
            <a:ext cx="8984898" cy="4279193"/>
            <a:chOff x="494172" y="1582739"/>
            <a:chExt cx="10178395" cy="4666216"/>
          </a:xfrm>
        </p:grpSpPr>
        <p:sp>
          <p:nvSpPr>
            <p:cNvPr id="23556" name="TextBox 66">
              <a:extLst>
                <a:ext uri="{FF2B5EF4-FFF2-40B4-BE49-F238E27FC236}">
                  <a16:creationId xmlns:a16="http://schemas.microsoft.com/office/drawing/2014/main" xmlns="" id="{8C634535-34AB-45C1-89D8-E4618E922E49}"/>
                </a:ext>
              </a:extLst>
            </p:cNvPr>
            <p:cNvSpPr txBox="1">
              <a:spLocks noChangeArrowheads="1"/>
            </p:cNvSpPr>
            <p:nvPr/>
          </p:nvSpPr>
          <p:spPr bwMode="auto">
            <a:xfrm>
              <a:off x="494172" y="1703356"/>
              <a:ext cx="2884698" cy="20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dirty="0">
                  <a:solidFill>
                    <a:srgbClr val="0070C0"/>
                  </a:solidFill>
                  <a:latin typeface="Cambria" panose="02040503050406030204" pitchFamily="18" charset="0"/>
                </a:rPr>
                <a:t>1. QUẢN LÝ CÁC CHẾ ĐỘ BÁO CÁO, CHỈ TIÊU KT-XH</a:t>
              </a:r>
            </a:p>
            <a:p>
              <a:pPr lvl="1" algn="just">
                <a:spcBef>
                  <a:spcPct val="0"/>
                </a:spcBef>
                <a:buFont typeface="Arial" panose="020B0604020202020204" pitchFamily="34" charset="0"/>
                <a:buChar char="•"/>
              </a:pPr>
              <a:r>
                <a:rPr lang="en-US" altLang="en-US" sz="135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Quản</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lý</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theo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dõi</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giám</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sát</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chế</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độ</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kỳ</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chỉ</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tiêu</a:t>
              </a:r>
              <a:r>
                <a:rPr lang="en-US" altLang="en-US" sz="1300" dirty="0">
                  <a:solidFill>
                    <a:srgbClr val="0070C0"/>
                  </a:solidFill>
                  <a:latin typeface="Cambria" panose="02040503050406030204" pitchFamily="18" charset="0"/>
                </a:rPr>
                <a:t> KT-XH.</a:t>
              </a:r>
            </a:p>
            <a:p>
              <a:pPr lvl="1" algn="just">
                <a:spcBef>
                  <a:spcPct val="0"/>
                </a:spcBef>
                <a:buFont typeface="Arial" panose="020B0604020202020204" pitchFamily="34" charset="0"/>
                <a:buChar char="•"/>
              </a:pPr>
              <a:r>
                <a:rPr lang="en-US" altLang="en-US" sz="1300" dirty="0" err="1">
                  <a:solidFill>
                    <a:srgbClr val="0070C0"/>
                  </a:solidFill>
                  <a:latin typeface="Cambria" panose="02040503050406030204" pitchFamily="18" charset="0"/>
                </a:rPr>
                <a:t>Chủ</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động</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lập</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chế</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độ</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biểu</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mẫu</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quy</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trình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thuộc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tính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chỉ</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tiêu</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định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dạng</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trình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bày</a:t>
              </a:r>
              <a:r>
                <a:rPr lang="en-US" altLang="en-US" sz="1300" dirty="0">
                  <a:solidFill>
                    <a:srgbClr val="0070C0"/>
                  </a:solidFill>
                  <a:latin typeface="Cambria" panose="02040503050406030204" pitchFamily="18" charset="0"/>
                </a:rPr>
                <a:t>,…).</a:t>
              </a:r>
            </a:p>
          </p:txBody>
        </p:sp>
        <p:sp>
          <p:nvSpPr>
            <p:cNvPr id="5" name="Freeform 60">
              <a:extLst>
                <a:ext uri="{FF2B5EF4-FFF2-40B4-BE49-F238E27FC236}">
                  <a16:creationId xmlns:a16="http://schemas.microsoft.com/office/drawing/2014/main" xmlns="" id="{2397244B-6642-4EAB-870B-89A4FBF684A1}"/>
                </a:ext>
              </a:extLst>
            </p:cNvPr>
            <p:cNvSpPr>
              <a:spLocks/>
            </p:cNvSpPr>
            <p:nvPr/>
          </p:nvSpPr>
          <p:spPr bwMode="auto">
            <a:xfrm>
              <a:off x="5235635" y="1595722"/>
              <a:ext cx="956285" cy="94906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7CCA62"/>
            </a:solidFill>
            <a:ln>
              <a:noFill/>
            </a:ln>
          </p:spPr>
          <p:txBody>
            <a:bodyPr lIns="51435" tIns="25718" rIns="51435" bIns="25718"/>
            <a:lstStyle/>
            <a:p>
              <a:pPr defTabSz="514350">
                <a:defRPr/>
              </a:pPr>
              <a:endParaRPr lang="en-US" sz="1200">
                <a:solidFill>
                  <a:prstClr val="black"/>
                </a:solidFill>
                <a:latin typeface="Calibri"/>
              </a:endParaRPr>
            </a:p>
          </p:txBody>
        </p:sp>
        <p:sp>
          <p:nvSpPr>
            <p:cNvPr id="6" name="Freeform: Shape 82">
              <a:extLst>
                <a:ext uri="{FF2B5EF4-FFF2-40B4-BE49-F238E27FC236}">
                  <a16:creationId xmlns:a16="http://schemas.microsoft.com/office/drawing/2014/main" xmlns="" id="{92E080E5-B053-4296-8F9F-C28693CA44CD}"/>
                </a:ext>
              </a:extLst>
            </p:cNvPr>
            <p:cNvSpPr>
              <a:spLocks/>
            </p:cNvSpPr>
            <p:nvPr/>
          </p:nvSpPr>
          <p:spPr bwMode="auto">
            <a:xfrm>
              <a:off x="3826160" y="1595722"/>
              <a:ext cx="821407" cy="1550180"/>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rgbClr val="17406D"/>
            </a:solidFill>
            <a:ln>
              <a:noFill/>
            </a:ln>
          </p:spPr>
          <p:txBody>
            <a:bodyPr lIns="51435" tIns="25718" rIns="51435" bIns="25718"/>
            <a:lstStyle/>
            <a:p>
              <a:pPr defTabSz="514350">
                <a:defRPr/>
              </a:pPr>
              <a:endParaRPr lang="en-US" sz="1200">
                <a:solidFill>
                  <a:prstClr val="black"/>
                </a:solidFill>
                <a:latin typeface="Calibri"/>
              </a:endParaRPr>
            </a:p>
          </p:txBody>
        </p:sp>
        <p:sp>
          <p:nvSpPr>
            <p:cNvPr id="7" name="Freeform: Shape 83">
              <a:extLst>
                <a:ext uri="{FF2B5EF4-FFF2-40B4-BE49-F238E27FC236}">
                  <a16:creationId xmlns:a16="http://schemas.microsoft.com/office/drawing/2014/main" xmlns="" id="{ECC23BF9-E1C4-415E-A4CB-0CDF3C3AFFD7}"/>
                </a:ext>
              </a:extLst>
            </p:cNvPr>
            <p:cNvSpPr>
              <a:spLocks/>
            </p:cNvSpPr>
            <p:nvPr/>
          </p:nvSpPr>
          <p:spPr bwMode="auto">
            <a:xfrm>
              <a:off x="4483016" y="1595722"/>
              <a:ext cx="660902" cy="2248670"/>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009DD9"/>
            </a:solidFill>
            <a:ln>
              <a:noFill/>
            </a:ln>
          </p:spPr>
          <p:txBody>
            <a:bodyPr lIns="51435" tIns="25718" rIns="51435" bIns="25718"/>
            <a:lstStyle/>
            <a:p>
              <a:pPr defTabSz="514350">
                <a:defRPr/>
              </a:pPr>
              <a:endParaRPr lang="en-US" sz="1200">
                <a:solidFill>
                  <a:prstClr val="black"/>
                </a:solidFill>
                <a:latin typeface="Calibri"/>
              </a:endParaRPr>
            </a:p>
          </p:txBody>
        </p:sp>
        <p:sp>
          <p:nvSpPr>
            <p:cNvPr id="8" name="Freeform: Shape 84">
              <a:extLst>
                <a:ext uri="{FF2B5EF4-FFF2-40B4-BE49-F238E27FC236}">
                  <a16:creationId xmlns:a16="http://schemas.microsoft.com/office/drawing/2014/main" xmlns="" id="{8A6AF156-6E4B-490A-9D92-48735DD9A9A1}"/>
                </a:ext>
              </a:extLst>
            </p:cNvPr>
            <p:cNvSpPr>
              <a:spLocks noChangeArrowheads="1"/>
            </p:cNvSpPr>
            <p:nvPr/>
          </p:nvSpPr>
          <p:spPr bwMode="auto">
            <a:xfrm>
              <a:off x="4572036" y="2068306"/>
              <a:ext cx="1141068" cy="1976026"/>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0BD0D9"/>
            </a:solidFill>
            <a:ln>
              <a:noFill/>
            </a:ln>
          </p:spPr>
          <p:txBody>
            <a:bodyPr lIns="51435" tIns="25718" rIns="51435" bIns="25718"/>
            <a:lstStyle/>
            <a:p>
              <a:pPr defTabSz="514350">
                <a:defRPr/>
              </a:pPr>
              <a:endParaRPr lang="en-US" sz="1200">
                <a:solidFill>
                  <a:prstClr val="black"/>
                </a:solidFill>
                <a:latin typeface="Calibri"/>
              </a:endParaRPr>
            </a:p>
          </p:txBody>
        </p:sp>
        <p:sp>
          <p:nvSpPr>
            <p:cNvPr id="9" name="Freeform: Shape 85">
              <a:extLst>
                <a:ext uri="{FF2B5EF4-FFF2-40B4-BE49-F238E27FC236}">
                  <a16:creationId xmlns:a16="http://schemas.microsoft.com/office/drawing/2014/main" xmlns="" id="{583A75F2-BE3A-43DC-B639-98288547572B}"/>
                </a:ext>
              </a:extLst>
            </p:cNvPr>
            <p:cNvSpPr>
              <a:spLocks/>
            </p:cNvSpPr>
            <p:nvPr/>
          </p:nvSpPr>
          <p:spPr bwMode="auto">
            <a:xfrm>
              <a:off x="4802677" y="2549979"/>
              <a:ext cx="1942243" cy="1313888"/>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10CF9B"/>
            </a:solidFill>
            <a:ln>
              <a:noFill/>
            </a:ln>
          </p:spPr>
          <p:txBody>
            <a:bodyPr lIns="51435" tIns="25718" rIns="51435" bIns="25718"/>
            <a:lstStyle/>
            <a:p>
              <a:pPr defTabSz="514350">
                <a:defRPr/>
              </a:pPr>
              <a:endParaRPr lang="en-US" sz="1200">
                <a:solidFill>
                  <a:prstClr val="black"/>
                </a:solidFill>
                <a:latin typeface="Calibri"/>
              </a:endParaRPr>
            </a:p>
          </p:txBody>
        </p:sp>
        <p:sp>
          <p:nvSpPr>
            <p:cNvPr id="10" name="Freeform: Shape 86">
              <a:extLst>
                <a:ext uri="{FF2B5EF4-FFF2-40B4-BE49-F238E27FC236}">
                  <a16:creationId xmlns:a16="http://schemas.microsoft.com/office/drawing/2014/main" xmlns="" id="{BCAB4ED3-C5FE-41FB-9B68-648BEDCE6752}"/>
                </a:ext>
              </a:extLst>
            </p:cNvPr>
            <p:cNvSpPr>
              <a:spLocks/>
            </p:cNvSpPr>
            <p:nvPr/>
          </p:nvSpPr>
          <p:spPr bwMode="auto">
            <a:xfrm>
              <a:off x="5259913" y="2504538"/>
              <a:ext cx="2306414" cy="654347"/>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sp>
          <p:nvSpPr>
            <p:cNvPr id="11" name="Freeform 71">
              <a:extLst>
                <a:ext uri="{FF2B5EF4-FFF2-40B4-BE49-F238E27FC236}">
                  <a16:creationId xmlns:a16="http://schemas.microsoft.com/office/drawing/2014/main" xmlns="" id="{16DB456A-AF47-4AF0-9ED4-D09C943E9C40}"/>
                </a:ext>
              </a:extLst>
            </p:cNvPr>
            <p:cNvSpPr>
              <a:spLocks/>
            </p:cNvSpPr>
            <p:nvPr/>
          </p:nvSpPr>
          <p:spPr bwMode="auto">
            <a:xfrm>
              <a:off x="6376703" y="3500341"/>
              <a:ext cx="710807" cy="706280"/>
            </a:xfrm>
            <a:prstGeom prst="ellipse">
              <a:avLst/>
            </a:prstGeom>
            <a:solidFill>
              <a:srgbClr val="10CF9B"/>
            </a:solidFill>
            <a:ln>
              <a:noFill/>
            </a:ln>
          </p:spPr>
          <p:txBody>
            <a:bodyPr lIns="51435" tIns="25718" rIns="51435" bIns="25718"/>
            <a:lstStyle/>
            <a:p>
              <a:pPr defTabSz="514350">
                <a:defRPr/>
              </a:pPr>
              <a:endParaRPr lang="en-US" sz="1200">
                <a:solidFill>
                  <a:prstClr val="black"/>
                </a:solidFill>
                <a:latin typeface="Calibri"/>
              </a:endParaRPr>
            </a:p>
          </p:txBody>
        </p:sp>
        <p:sp>
          <p:nvSpPr>
            <p:cNvPr id="12" name="Freeform 72">
              <a:extLst>
                <a:ext uri="{FF2B5EF4-FFF2-40B4-BE49-F238E27FC236}">
                  <a16:creationId xmlns:a16="http://schemas.microsoft.com/office/drawing/2014/main" xmlns="" id="{78DA5744-746B-48AA-A4FE-66664F0A4459}"/>
                </a:ext>
              </a:extLst>
            </p:cNvPr>
            <p:cNvSpPr>
              <a:spLocks/>
            </p:cNvSpPr>
            <p:nvPr/>
          </p:nvSpPr>
          <p:spPr bwMode="auto">
            <a:xfrm>
              <a:off x="5441998" y="3671718"/>
              <a:ext cx="709458" cy="707578"/>
            </a:xfrm>
            <a:prstGeom prst="ellipse">
              <a:avLst/>
            </a:prstGeom>
            <a:solidFill>
              <a:srgbClr val="0BD0D9"/>
            </a:solidFill>
            <a:ln>
              <a:noFill/>
            </a:ln>
          </p:spPr>
          <p:txBody>
            <a:bodyPr lIns="51435" tIns="25718" rIns="51435" bIns="25718"/>
            <a:lstStyle/>
            <a:p>
              <a:pPr defTabSz="514350">
                <a:defRPr/>
              </a:pPr>
              <a:endParaRPr lang="en-US" sz="1200">
                <a:solidFill>
                  <a:prstClr val="black"/>
                </a:solidFill>
                <a:latin typeface="Calibri"/>
              </a:endParaRPr>
            </a:p>
          </p:txBody>
        </p:sp>
        <p:sp>
          <p:nvSpPr>
            <p:cNvPr id="13" name="Freeform 75">
              <a:extLst>
                <a:ext uri="{FF2B5EF4-FFF2-40B4-BE49-F238E27FC236}">
                  <a16:creationId xmlns:a16="http://schemas.microsoft.com/office/drawing/2014/main" xmlns="" id="{D0C7D6B3-C11B-476E-BBD9-337E17482AD0}"/>
                </a:ext>
              </a:extLst>
            </p:cNvPr>
            <p:cNvSpPr>
              <a:spLocks/>
            </p:cNvSpPr>
            <p:nvPr/>
          </p:nvSpPr>
          <p:spPr bwMode="auto">
            <a:xfrm>
              <a:off x="7202157" y="2794061"/>
              <a:ext cx="712156" cy="706280"/>
            </a:xfrm>
            <a:prstGeom prst="ellipse">
              <a:avLst/>
            </a:pr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sp>
          <p:nvSpPr>
            <p:cNvPr id="23566" name="Graphic 87" descr="Users">
              <a:extLst>
                <a:ext uri="{FF2B5EF4-FFF2-40B4-BE49-F238E27FC236}">
                  <a16:creationId xmlns:a16="http://schemas.microsoft.com/office/drawing/2014/main" xmlns="" id="{3A23C7A6-9C7F-4EA5-BDDB-2A9CE24AACF1}"/>
                </a:ext>
              </a:extLst>
            </p:cNvPr>
            <p:cNvSpPr>
              <a:spLocks noChangeAspect="1" noChangeArrowheads="1"/>
            </p:cNvSpPr>
            <p:nvPr/>
          </p:nvSpPr>
          <p:spPr bwMode="auto">
            <a:xfrm>
              <a:off x="5357813" y="1714501"/>
              <a:ext cx="71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5" name="Freeform 60">
              <a:extLst>
                <a:ext uri="{FF2B5EF4-FFF2-40B4-BE49-F238E27FC236}">
                  <a16:creationId xmlns:a16="http://schemas.microsoft.com/office/drawing/2014/main" xmlns="" id="{F9CB8714-0D84-4EA7-BA88-DB29864036CE}"/>
                </a:ext>
              </a:extLst>
            </p:cNvPr>
            <p:cNvSpPr>
              <a:spLocks/>
            </p:cNvSpPr>
            <p:nvPr/>
          </p:nvSpPr>
          <p:spPr bwMode="auto">
            <a:xfrm>
              <a:off x="5250472" y="1582739"/>
              <a:ext cx="954936" cy="94906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7CCA62"/>
            </a:solidFill>
            <a:ln>
              <a:noFill/>
            </a:ln>
          </p:spPr>
          <p:txBody>
            <a:bodyPr lIns="51435" tIns="25718" rIns="51435" bIns="25718"/>
            <a:lstStyle/>
            <a:p>
              <a:pPr defTabSz="514350">
                <a:defRPr/>
              </a:pPr>
              <a:endParaRPr lang="en-US" sz="1200">
                <a:solidFill>
                  <a:prstClr val="black"/>
                </a:solidFill>
                <a:latin typeface="Calibri"/>
              </a:endParaRPr>
            </a:p>
          </p:txBody>
        </p:sp>
        <p:sp>
          <p:nvSpPr>
            <p:cNvPr id="16" name="Freeform: Shape 83">
              <a:extLst>
                <a:ext uri="{FF2B5EF4-FFF2-40B4-BE49-F238E27FC236}">
                  <a16:creationId xmlns:a16="http://schemas.microsoft.com/office/drawing/2014/main" xmlns="" id="{399E1FFD-D8A1-443F-AA7A-F37DD26D0730}"/>
                </a:ext>
              </a:extLst>
            </p:cNvPr>
            <p:cNvSpPr>
              <a:spLocks/>
            </p:cNvSpPr>
            <p:nvPr/>
          </p:nvSpPr>
          <p:spPr bwMode="auto">
            <a:xfrm>
              <a:off x="4497852" y="1582739"/>
              <a:ext cx="660902" cy="2261653"/>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009DD9"/>
            </a:solidFill>
            <a:ln>
              <a:noFill/>
            </a:ln>
          </p:spPr>
          <p:txBody>
            <a:bodyPr lIns="51435" tIns="25718" rIns="51435" bIns="25718"/>
            <a:lstStyle/>
            <a:p>
              <a:pPr defTabSz="514350">
                <a:defRPr/>
              </a:pPr>
              <a:endParaRPr lang="en-US" sz="1200">
                <a:solidFill>
                  <a:prstClr val="black"/>
                </a:solidFill>
                <a:latin typeface="Calibri"/>
              </a:endParaRPr>
            </a:p>
          </p:txBody>
        </p:sp>
        <p:sp>
          <p:nvSpPr>
            <p:cNvPr id="17" name="Freeform: Shape 86">
              <a:extLst>
                <a:ext uri="{FF2B5EF4-FFF2-40B4-BE49-F238E27FC236}">
                  <a16:creationId xmlns:a16="http://schemas.microsoft.com/office/drawing/2014/main" xmlns="" id="{4EA63F22-6AA5-47C5-A00A-FB0B61763DE6}"/>
                </a:ext>
              </a:extLst>
            </p:cNvPr>
            <p:cNvSpPr>
              <a:spLocks/>
            </p:cNvSpPr>
            <p:nvPr/>
          </p:nvSpPr>
          <p:spPr bwMode="auto">
            <a:xfrm>
              <a:off x="5273401" y="2490257"/>
              <a:ext cx="2307762" cy="655645"/>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sp>
          <p:nvSpPr>
            <p:cNvPr id="18" name="Freeform 71">
              <a:extLst>
                <a:ext uri="{FF2B5EF4-FFF2-40B4-BE49-F238E27FC236}">
                  <a16:creationId xmlns:a16="http://schemas.microsoft.com/office/drawing/2014/main" xmlns="" id="{C6396853-0C50-4AAD-A930-8792494852E0}"/>
                </a:ext>
              </a:extLst>
            </p:cNvPr>
            <p:cNvSpPr>
              <a:spLocks/>
            </p:cNvSpPr>
            <p:nvPr/>
          </p:nvSpPr>
          <p:spPr bwMode="auto">
            <a:xfrm>
              <a:off x="6391539" y="3487358"/>
              <a:ext cx="709458" cy="706280"/>
            </a:xfrm>
            <a:prstGeom prst="ellipse">
              <a:avLst/>
            </a:prstGeom>
            <a:solidFill>
              <a:srgbClr val="10CF9B"/>
            </a:solidFill>
            <a:ln>
              <a:noFill/>
            </a:ln>
          </p:spPr>
          <p:txBody>
            <a:bodyPr lIns="51435" tIns="25718" rIns="51435" bIns="25718"/>
            <a:lstStyle/>
            <a:p>
              <a:pPr defTabSz="514350">
                <a:defRPr/>
              </a:pPr>
              <a:endParaRPr lang="en-US" sz="1200">
                <a:solidFill>
                  <a:prstClr val="black"/>
                </a:solidFill>
                <a:latin typeface="Calibri"/>
              </a:endParaRPr>
            </a:p>
          </p:txBody>
        </p:sp>
        <p:sp>
          <p:nvSpPr>
            <p:cNvPr id="19" name="Freeform 73">
              <a:extLst>
                <a:ext uri="{FF2B5EF4-FFF2-40B4-BE49-F238E27FC236}">
                  <a16:creationId xmlns:a16="http://schemas.microsoft.com/office/drawing/2014/main" xmlns="" id="{B0473F42-FFF1-4174-A753-DCC982A2A9D2}"/>
                </a:ext>
              </a:extLst>
            </p:cNvPr>
            <p:cNvSpPr>
              <a:spLocks/>
            </p:cNvSpPr>
            <p:nvPr/>
          </p:nvSpPr>
          <p:spPr bwMode="auto">
            <a:xfrm>
              <a:off x="4309023" y="3497744"/>
              <a:ext cx="709458" cy="706280"/>
            </a:xfrm>
            <a:prstGeom prst="ellipse">
              <a:avLst/>
            </a:prstGeom>
            <a:solidFill>
              <a:srgbClr val="009DD9"/>
            </a:solidFill>
            <a:ln>
              <a:noFill/>
            </a:ln>
          </p:spPr>
          <p:txBody>
            <a:bodyPr lIns="51435" tIns="25718" rIns="51435" bIns="25718"/>
            <a:lstStyle/>
            <a:p>
              <a:pPr defTabSz="514350">
                <a:defRPr/>
              </a:pPr>
              <a:endParaRPr lang="en-US" sz="1200">
                <a:solidFill>
                  <a:prstClr val="black"/>
                </a:solidFill>
                <a:latin typeface="Calibri"/>
              </a:endParaRPr>
            </a:p>
          </p:txBody>
        </p:sp>
        <p:sp>
          <p:nvSpPr>
            <p:cNvPr id="23572" name="TextBox 82">
              <a:extLst>
                <a:ext uri="{FF2B5EF4-FFF2-40B4-BE49-F238E27FC236}">
                  <a16:creationId xmlns:a16="http://schemas.microsoft.com/office/drawing/2014/main" xmlns="" id="{C1A86D9D-C8E3-49E7-997E-AE9809E8D6FA}"/>
                </a:ext>
              </a:extLst>
            </p:cNvPr>
            <p:cNvSpPr txBox="1">
              <a:spLocks noChangeArrowheads="1"/>
            </p:cNvSpPr>
            <p:nvPr/>
          </p:nvSpPr>
          <p:spPr bwMode="auto">
            <a:xfrm>
              <a:off x="6434957" y="4414053"/>
              <a:ext cx="4237610" cy="179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dirty="0">
                  <a:solidFill>
                    <a:srgbClr val="0070C0"/>
                  </a:solidFill>
                  <a:latin typeface="Cambria" panose="02040503050406030204" pitchFamily="18" charset="0"/>
                </a:rPr>
                <a:t>4. CẬP NHẬT, DUYỆT, GỬI BÁO CÁO</a:t>
              </a:r>
            </a:p>
            <a:p>
              <a:pPr lvl="1" algn="just">
                <a:spcBef>
                  <a:spcPct val="0"/>
                </a:spcBef>
                <a:buFont typeface="Arial" panose="020B0604020202020204" pitchFamily="34" charset="0"/>
                <a:buChar char="•"/>
              </a:pPr>
              <a:r>
                <a:rPr lang="en-US" altLang="en-US" sz="1300" dirty="0">
                  <a:solidFill>
                    <a:srgbClr val="0070C0"/>
                  </a:solidFill>
                  <a:latin typeface="Cambria" panose="02040503050406030204" pitchFamily="18" charset="0"/>
                </a:rPr>
                <a:t> </a:t>
              </a:r>
              <a:r>
                <a:rPr lang="vi-VN" altLang="en-US" sz="1300" dirty="0">
                  <a:solidFill>
                    <a:srgbClr val="0070C0"/>
                  </a:solidFill>
                  <a:latin typeface="Cambria" panose="02040503050406030204" pitchFamily="18" charset="0"/>
                </a:rPr>
                <a:t>Cung cấp tài khoản cho các bộ, ngành, địa phương (đến từng cấp, cơ quan, đơn vị trực thuộc) thực hiện nhập</a:t>
              </a:r>
              <a:r>
                <a:rPr lang="en-US" altLang="en-US" sz="1300" dirty="0">
                  <a:solidFill>
                    <a:srgbClr val="0070C0"/>
                  </a:solidFill>
                  <a:latin typeface="Cambria" panose="02040503050406030204" pitchFamily="18" charset="0"/>
                </a:rPr>
                <a:t>, </a:t>
              </a:r>
              <a:r>
                <a:rPr lang="vi-VN" altLang="en-US" sz="1300" dirty="0">
                  <a:solidFill>
                    <a:srgbClr val="0070C0"/>
                  </a:solidFill>
                  <a:latin typeface="Cambria" panose="02040503050406030204" pitchFamily="18" charset="0"/>
                </a:rPr>
                <a:t>duyệt và gửi báo cáo (đối với các chế độ báo cáo đột xuất) theo chỉ đạo của CP, TTCP.</a:t>
              </a:r>
              <a:endParaRPr lang="en-US" altLang="en-US" sz="1300" dirty="0">
                <a:solidFill>
                  <a:srgbClr val="0070C0"/>
                </a:solidFill>
                <a:latin typeface="Cambria" panose="02040503050406030204" pitchFamily="18" charset="0"/>
              </a:endParaRPr>
            </a:p>
            <a:p>
              <a:pPr lvl="1" algn="just">
                <a:spcBef>
                  <a:spcPct val="0"/>
                </a:spcBef>
                <a:buNone/>
              </a:pPr>
              <a:r>
                <a:rPr lang="en-US" altLang="en-US" sz="1300" dirty="0">
                  <a:solidFill>
                    <a:srgbClr val="0070C0"/>
                  </a:solidFill>
                  <a:latin typeface="Cambria" panose="02040503050406030204" pitchFamily="18" charset="0"/>
                </a:rPr>
                <a:t>(</a:t>
              </a:r>
              <a:r>
                <a:rPr lang="en-US" altLang="en-US" sz="1300" dirty="0" err="1">
                  <a:solidFill>
                    <a:srgbClr val="0070C0"/>
                  </a:solidFill>
                  <a:latin typeface="Cambria" panose="02040503050406030204" pitchFamily="18" charset="0"/>
                </a:rPr>
                <a:t>Đối</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với</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phân</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hệ</a:t>
              </a:r>
              <a:r>
                <a:rPr lang="en-US" altLang="en-US" sz="1300" dirty="0">
                  <a:solidFill>
                    <a:srgbClr val="0070C0"/>
                  </a:solidFill>
                  <a:latin typeface="Cambria" panose="02040503050406030204" pitchFamily="18" charset="0"/>
                </a:rPr>
                <a:t> HTTT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của</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Văn</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phòng</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Chính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phủ</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trên</a:t>
              </a:r>
              <a:r>
                <a:rPr lang="en-US" altLang="en-US" sz="1300" dirty="0">
                  <a:solidFill>
                    <a:srgbClr val="0070C0"/>
                  </a:solidFill>
                  <a:latin typeface="Cambria" panose="02040503050406030204" pitchFamily="18" charset="0"/>
                </a:rPr>
                <a:t> HTTTBC </a:t>
              </a:r>
              <a:r>
                <a:rPr lang="en-US" altLang="en-US" sz="1300" dirty="0" err="1">
                  <a:solidFill>
                    <a:srgbClr val="0070C0"/>
                  </a:solidFill>
                  <a:latin typeface="Cambria" panose="02040503050406030204" pitchFamily="18" charset="0"/>
                </a:rPr>
                <a:t>Chính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phủ</a:t>
              </a:r>
              <a:r>
                <a:rPr lang="en-US" altLang="en-US" sz="1200" dirty="0">
                  <a:solidFill>
                    <a:srgbClr val="0070C0"/>
                  </a:solidFill>
                  <a:latin typeface="Cambria" panose="02040503050406030204" pitchFamily="18" charset="0"/>
                </a:rPr>
                <a:t>).</a:t>
              </a:r>
            </a:p>
          </p:txBody>
        </p:sp>
        <p:sp>
          <p:nvSpPr>
            <p:cNvPr id="23573" name="TextBox 83">
              <a:extLst>
                <a:ext uri="{FF2B5EF4-FFF2-40B4-BE49-F238E27FC236}">
                  <a16:creationId xmlns:a16="http://schemas.microsoft.com/office/drawing/2014/main" xmlns="" id="{A14029CE-9CC9-403A-803D-2B4F4E6400AC}"/>
                </a:ext>
              </a:extLst>
            </p:cNvPr>
            <p:cNvSpPr txBox="1">
              <a:spLocks noChangeArrowheads="1"/>
            </p:cNvSpPr>
            <p:nvPr/>
          </p:nvSpPr>
          <p:spPr bwMode="auto">
            <a:xfrm>
              <a:off x="678108" y="4234752"/>
              <a:ext cx="4431984" cy="20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a:solidFill>
                    <a:srgbClr val="0070C0"/>
                  </a:solidFill>
                  <a:latin typeface="Cambria" panose="02040503050406030204" pitchFamily="18" charset="0"/>
                </a:rPr>
                <a:t>3. BẢNG </a:t>
              </a:r>
              <a:r>
                <a:rPr lang="en-US" altLang="en-US" sz="1350" b="1" dirty="0">
                  <a:solidFill>
                    <a:srgbClr val="0070C0"/>
                  </a:solidFill>
                  <a:latin typeface="Cambria" panose="02040503050406030204" pitchFamily="18" charset="0"/>
                </a:rPr>
                <a:t>THÔNG TIN CHỈ ĐẠO, ĐIỀU HÀNH</a:t>
              </a:r>
              <a:endParaRPr lang="en-US" altLang="en-US" sz="1800" b="1" dirty="0">
                <a:solidFill>
                  <a:srgbClr val="0070C0"/>
                </a:solidFill>
                <a:latin typeface="Cambria" panose="02040503050406030204" pitchFamily="18" charset="0"/>
              </a:endParaRPr>
            </a:p>
            <a:p>
              <a:pPr lvl="1" algn="just">
                <a:spcBef>
                  <a:spcPct val="0"/>
                </a:spcBef>
                <a:buNone/>
              </a:pPr>
              <a:r>
                <a:rPr lang="en-US" sz="1300" dirty="0">
                  <a:solidFill>
                    <a:srgbClr val="0070C0"/>
                  </a:solidFill>
                  <a:latin typeface="Cambria" panose="02040503050406030204" pitchFamily="18" charset="0"/>
                </a:rPr>
                <a:t>-</a:t>
              </a:r>
              <a:r>
                <a:rPr lang="en-US" sz="1300" dirty="0"/>
                <a:t> </a:t>
              </a:r>
              <a:r>
                <a:rPr lang="en-US" sz="1300" dirty="0" err="1">
                  <a:solidFill>
                    <a:srgbClr val="0070C0"/>
                  </a:solidFill>
                  <a:latin typeface="Cambria" panose="02040503050406030204" pitchFamily="18" charset="0"/>
                </a:rPr>
                <a:t>Cung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cấp</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lọc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thông</a:t>
              </a:r>
              <a:r>
                <a:rPr lang="en-US" sz="1300" dirty="0">
                  <a:solidFill>
                    <a:srgbClr val="0070C0"/>
                  </a:solidFill>
                  <a:latin typeface="Cambria" panose="02040503050406030204" pitchFamily="18" charset="0"/>
                </a:rPr>
                <a:t> tin, </a:t>
              </a:r>
              <a:r>
                <a:rPr lang="en-US" sz="1300" dirty="0" err="1">
                  <a:solidFill>
                    <a:srgbClr val="0070C0"/>
                  </a:solidFill>
                  <a:latin typeface="Cambria" panose="02040503050406030204" pitchFamily="18" charset="0"/>
                </a:rPr>
                <a:t>dữ</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liệu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trực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các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dạng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biểu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đồ</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hỗ</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trợ</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quản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lý</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theo</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dõi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tình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hình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biến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động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số</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liệu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chỉ</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tiêu</a:t>
              </a:r>
              <a:r>
                <a:rPr lang="en-US" sz="1300" dirty="0">
                  <a:solidFill>
                    <a:srgbClr val="0070C0"/>
                  </a:solidFill>
                  <a:latin typeface="Cambria" panose="02040503050406030204" pitchFamily="18" charset="0"/>
                </a:rPr>
                <a:t> KT-XH, </a:t>
              </a:r>
              <a:r>
                <a:rPr lang="en-US" sz="1300" dirty="0" err="1">
                  <a:solidFill>
                    <a:srgbClr val="0070C0"/>
                  </a:solidFill>
                  <a:latin typeface="Cambria" panose="02040503050406030204" pitchFamily="18" charset="0"/>
                </a:rPr>
                <a:t>theo</a:t>
              </a:r>
              <a:r>
                <a:rPr lang="en-US" sz="1300" dirty="0">
                  <a:solidFill>
                    <a:srgbClr val="0070C0"/>
                  </a:solidFill>
                  <a:latin typeface="Cambria" panose="02040503050406030204" pitchFamily="18" charset="0"/>
                </a:rPr>
                <a:t>:</a:t>
              </a:r>
            </a:p>
            <a:p>
              <a:pPr lvl="1" algn="just">
                <a:spcBef>
                  <a:spcPct val="0"/>
                </a:spcBef>
                <a:buNone/>
              </a:pP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Thời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gian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giờ</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ngày</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tuần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tháng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quý</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năm</a:t>
              </a:r>
              <a:r>
                <a:rPr lang="en-US" sz="1300" dirty="0">
                  <a:solidFill>
                    <a:srgbClr val="0070C0"/>
                  </a:solidFill>
                  <a:latin typeface="Cambria" panose="02040503050406030204" pitchFamily="18" charset="0"/>
                </a:rPr>
                <a:t>,…);</a:t>
              </a:r>
            </a:p>
            <a:p>
              <a:pPr lvl="1" algn="just">
                <a:spcBef>
                  <a:spcPct val="0"/>
                </a:spcBef>
                <a:buNone/>
              </a:pP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Ngành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lĩnh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vực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địa</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giới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hành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chính</a:t>
              </a:r>
              <a:r>
                <a:rPr lang="en-US" sz="1300" dirty="0">
                  <a:solidFill>
                    <a:srgbClr val="0070C0"/>
                  </a:solidFill>
                  <a:latin typeface="Cambria" panose="02040503050406030204" pitchFamily="18" charset="0"/>
                </a:rPr>
                <a:t>.</a:t>
              </a:r>
            </a:p>
            <a:p>
              <a:pPr lvl="1" algn="just">
                <a:spcBef>
                  <a:spcPct val="0"/>
                </a:spcBef>
                <a:buNone/>
              </a:pPr>
              <a:r>
                <a:rPr lang="en-US" sz="1300" dirty="0">
                  <a:solidFill>
                    <a:srgbClr val="0070C0"/>
                  </a:solidFill>
                  <a:latin typeface="Cambria" panose="02040503050406030204" pitchFamily="18" charset="0"/>
                </a:rPr>
                <a:t>+</a:t>
              </a:r>
              <a:r>
                <a:rPr lang="en-US" sz="1300" dirty="0" err="1">
                  <a:solidFill>
                    <a:srgbClr val="0070C0"/>
                  </a:solidFill>
                  <a:latin typeface="Cambria" panose="02040503050406030204" pitchFamily="18" charset="0"/>
                </a:rPr>
                <a:t>Chủ</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đề</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tâm</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nổi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bật</a:t>
              </a:r>
              <a:r>
                <a:rPr lang="en-US" sz="1300" dirty="0">
                  <a:solidFill>
                    <a:srgbClr val="0070C0"/>
                  </a:solidFill>
                  <a:latin typeface="Cambria" panose="02040503050406030204" pitchFamily="18" charset="0"/>
                </a:rPr>
                <a:t>). </a:t>
              </a:r>
            </a:p>
            <a:p>
              <a:pPr lvl="1" algn="just">
                <a:spcBef>
                  <a:spcPct val="0"/>
                </a:spcBef>
                <a:buNone/>
              </a:pP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Cá</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nhân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hóa</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thông</a:t>
              </a:r>
              <a:r>
                <a:rPr lang="en-US" sz="1300" dirty="0">
                  <a:solidFill>
                    <a:srgbClr val="0070C0"/>
                  </a:solidFill>
                  <a:latin typeface="Cambria" panose="02040503050406030204" pitchFamily="18" charset="0"/>
                </a:rPr>
                <a:t> tin, </a:t>
              </a:r>
              <a:r>
                <a:rPr lang="en-US" sz="1300" dirty="0" err="1">
                  <a:solidFill>
                    <a:srgbClr val="0070C0"/>
                  </a:solidFill>
                  <a:latin typeface="Cambria" panose="02040503050406030204" pitchFamily="18" charset="0"/>
                </a:rPr>
                <a:t>dữ</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liệu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trực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đối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với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từng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người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dùng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nhóm</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người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dùng</a:t>
              </a:r>
              <a:r>
                <a:rPr lang="en-US" sz="1300" dirty="0">
                  <a:solidFill>
                    <a:srgbClr val="0070C0"/>
                  </a:solidFill>
                  <a:latin typeface="Cambria" panose="02040503050406030204" pitchFamily="18" charset="0"/>
                </a:rPr>
                <a:t>.</a:t>
              </a:r>
            </a:p>
          </p:txBody>
        </p:sp>
        <p:sp>
          <p:nvSpPr>
            <p:cNvPr id="23575" name="TextBox 86">
              <a:extLst>
                <a:ext uri="{FF2B5EF4-FFF2-40B4-BE49-F238E27FC236}">
                  <a16:creationId xmlns:a16="http://schemas.microsoft.com/office/drawing/2014/main" xmlns="" id="{C5A7E07E-F8CE-4C98-9CCE-D72D2456881B}"/>
                </a:ext>
              </a:extLst>
            </p:cNvPr>
            <p:cNvSpPr txBox="1">
              <a:spLocks noChangeArrowheads="1"/>
            </p:cNvSpPr>
            <p:nvPr/>
          </p:nvSpPr>
          <p:spPr bwMode="auto">
            <a:xfrm>
              <a:off x="7100998" y="1680121"/>
              <a:ext cx="3532906" cy="8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a:solidFill>
                    <a:srgbClr val="0070C0"/>
                  </a:solidFill>
                  <a:latin typeface="Cambria" panose="02040503050406030204" pitchFamily="18" charset="0"/>
                </a:rPr>
                <a:t>2. </a:t>
              </a:r>
              <a:r>
                <a:rPr lang="en-US" altLang="en-US" sz="1350" b="1" dirty="0">
                  <a:solidFill>
                    <a:srgbClr val="0070C0"/>
                  </a:solidFill>
                  <a:latin typeface="Cambria" panose="02040503050406030204" pitchFamily="18" charset="0"/>
                </a:rPr>
                <a:t>TỔNG HỢP, PHÂN TÍCH DỰ BÁO</a:t>
              </a:r>
              <a:endParaRPr lang="en-US" altLang="en-US" sz="1800" b="1" dirty="0">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200" dirty="0" err="1">
                  <a:solidFill>
                    <a:srgbClr val="0070C0"/>
                  </a:solidFill>
                  <a:latin typeface="Cambria" panose="02040503050406030204" pitchFamily="18" charset="0"/>
                </a:rPr>
                <a:t>Phân</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tích</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số</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liệu</a:t>
              </a:r>
              <a:endParaRPr lang="en-US" altLang="en-US" sz="1200" dirty="0">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200" dirty="0">
                  <a:solidFill>
                    <a:srgbClr val="0070C0"/>
                  </a:solidFill>
                  <a:latin typeface="Cambria" panose="02040503050406030204" pitchFamily="18" charset="0"/>
                </a:rPr>
                <a:t>So </a:t>
              </a:r>
              <a:r>
                <a:rPr lang="en-US" altLang="en-US" sz="1200" dirty="0" err="1">
                  <a:solidFill>
                    <a:srgbClr val="0070C0"/>
                  </a:solidFill>
                  <a:latin typeface="Cambria" panose="02040503050406030204" pitchFamily="18" charset="0"/>
                </a:rPr>
                <a:t>sánh</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đối</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soát</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dữ</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liệu</a:t>
              </a:r>
              <a:endParaRPr lang="en-US" altLang="en-US" sz="1200" dirty="0">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200" dirty="0" err="1">
                  <a:solidFill>
                    <a:srgbClr val="0070C0"/>
                  </a:solidFill>
                  <a:latin typeface="Cambria" panose="02040503050406030204" pitchFamily="18" charset="0"/>
                </a:rPr>
                <a:t>Dự</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báo</a:t>
              </a:r>
              <a:r>
                <a:rPr lang="en-US" altLang="en-US" sz="1200" dirty="0">
                  <a:solidFill>
                    <a:srgbClr val="0070C0"/>
                  </a:solidFill>
                  <a:latin typeface="Cambria" panose="02040503050406030204" pitchFamily="18" charset="0"/>
                </a:rPr>
                <a:t>/</a:t>
              </a:r>
              <a:r>
                <a:rPr lang="en-US" altLang="en-US" sz="1200" dirty="0" err="1">
                  <a:solidFill>
                    <a:srgbClr val="0070C0"/>
                  </a:solidFill>
                  <a:latin typeface="Cambria" panose="02040503050406030204" pitchFamily="18" charset="0"/>
                </a:rPr>
                <a:t>Mô</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phỏng</a:t>
              </a:r>
              <a:r>
                <a:rPr lang="en-US" altLang="en-US" sz="1200" dirty="0">
                  <a:solidFill>
                    <a:srgbClr val="0070C0"/>
                  </a:solidFill>
                  <a:latin typeface="Cambria" panose="02040503050406030204" pitchFamily="18" charset="0"/>
                </a:rPr>
                <a:t> </a:t>
              </a:r>
            </a:p>
          </p:txBody>
        </p:sp>
        <p:sp>
          <p:nvSpPr>
            <p:cNvPr id="24" name="TextBox 23">
              <a:extLst>
                <a:ext uri="{FF2B5EF4-FFF2-40B4-BE49-F238E27FC236}">
                  <a16:creationId xmlns:a16="http://schemas.microsoft.com/office/drawing/2014/main" xmlns="" id="{2371B822-8E44-495A-BA43-64F674F33E62}"/>
                </a:ext>
              </a:extLst>
            </p:cNvPr>
            <p:cNvSpPr txBox="1"/>
            <p:nvPr/>
          </p:nvSpPr>
          <p:spPr>
            <a:xfrm>
              <a:off x="5129081" y="1915106"/>
              <a:ext cx="1196368" cy="344530"/>
            </a:xfrm>
            <a:prstGeom prst="rect">
              <a:avLst/>
            </a:prstGeom>
          </p:spPr>
          <p:txBody>
            <a:bodyPr lIns="38576" tIns="19289" rIns="38576" bIns="19289">
              <a:spAutoFit/>
            </a:bodyPr>
            <a:lstStyle>
              <a:defPPr>
                <a:defRPr lang="en-US"/>
              </a:defPPr>
              <a:lvl2pPr marL="800100" lvl="1" indent="-342900">
                <a:buFont typeface="Wingdings" panose="05000000000000000000" pitchFamily="2" charset="2"/>
                <a:buChar char="v"/>
                <a:defRPr sz="2400" b="1">
                  <a:solidFill>
                    <a:srgbClr val="0070C0"/>
                  </a:solidFill>
                  <a:latin typeface="Cambria" panose="02040503050406030204" pitchFamily="18" charset="0"/>
                  <a:ea typeface="Cambria" panose="02040503050406030204" pitchFamily="18" charset="0"/>
                </a:defRPr>
              </a:lvl2pPr>
            </a:lstStyle>
            <a:p>
              <a:pPr marL="257175" lvl="1" indent="0" defTabSz="514350">
                <a:buNone/>
                <a:defRPr/>
              </a:pPr>
              <a:r>
                <a:rPr lang="en-US" sz="1800">
                  <a:solidFill>
                    <a:prstClr val="white"/>
                  </a:solidFill>
                </a:rPr>
                <a:t>NRIS</a:t>
              </a:r>
              <a:endParaRPr lang="en-US" sz="1800" dirty="0">
                <a:solidFill>
                  <a:prstClr val="white"/>
                </a:solidFill>
              </a:endParaRPr>
            </a:p>
          </p:txBody>
        </p:sp>
        <p:sp>
          <p:nvSpPr>
            <p:cNvPr id="25" name="Freeform 74">
              <a:extLst>
                <a:ext uri="{FF2B5EF4-FFF2-40B4-BE49-F238E27FC236}">
                  <a16:creationId xmlns:a16="http://schemas.microsoft.com/office/drawing/2014/main" xmlns="" id="{7280C045-23C4-477D-9A98-A5AD77047502}"/>
                </a:ext>
              </a:extLst>
            </p:cNvPr>
            <p:cNvSpPr>
              <a:spLocks/>
            </p:cNvSpPr>
            <p:nvPr/>
          </p:nvSpPr>
          <p:spPr bwMode="auto">
            <a:xfrm>
              <a:off x="3478175" y="2779779"/>
              <a:ext cx="709458" cy="707579"/>
            </a:xfrm>
            <a:prstGeom prst="ellipse">
              <a:avLst/>
            </a:prstGeom>
            <a:solidFill>
              <a:srgbClr val="17406D"/>
            </a:solidFill>
            <a:ln>
              <a:noFill/>
            </a:ln>
          </p:spPr>
          <p:txBody>
            <a:bodyPr lIns="51435" tIns="25718" rIns="51435" bIns="25718"/>
            <a:lstStyle/>
            <a:p>
              <a:pPr defTabSz="514350">
                <a:defRPr/>
              </a:pPr>
              <a:endParaRPr lang="en-US" sz="1200">
                <a:solidFill>
                  <a:prstClr val="black"/>
                </a:solidFill>
                <a:latin typeface="Calibri"/>
              </a:endParaRPr>
            </a:p>
          </p:txBody>
        </p:sp>
        <p:sp>
          <p:nvSpPr>
            <p:cNvPr id="26" name="Freeform 75">
              <a:extLst>
                <a:ext uri="{FF2B5EF4-FFF2-40B4-BE49-F238E27FC236}">
                  <a16:creationId xmlns:a16="http://schemas.microsoft.com/office/drawing/2014/main" xmlns="" id="{85C5F9BA-3469-4496-948F-14573CBEB5B6}"/>
                </a:ext>
              </a:extLst>
            </p:cNvPr>
            <p:cNvSpPr>
              <a:spLocks/>
            </p:cNvSpPr>
            <p:nvPr/>
          </p:nvSpPr>
          <p:spPr bwMode="auto">
            <a:xfrm>
              <a:off x="7216993" y="2779779"/>
              <a:ext cx="710807" cy="707579"/>
            </a:xfrm>
            <a:prstGeom prst="ellipse">
              <a:avLst/>
            </a:pr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pic>
          <p:nvPicPr>
            <p:cNvPr id="23579" name="Graphic 93" descr="Gears">
              <a:extLst>
                <a:ext uri="{FF2B5EF4-FFF2-40B4-BE49-F238E27FC236}">
                  <a16:creationId xmlns:a16="http://schemas.microsoft.com/office/drawing/2014/main" xmlns="" id="{9D355EF6-0A00-4161-9A9E-D4FDA9FFDD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1226" y="2867026"/>
              <a:ext cx="6080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4" descr="Káº¿t quáº£ hÃ¬nh áº£nh cho BPMN icon">
              <a:extLst>
                <a:ext uri="{FF2B5EF4-FFF2-40B4-BE49-F238E27FC236}">
                  <a16:creationId xmlns:a16="http://schemas.microsoft.com/office/drawing/2014/main" xmlns="" id="{9283B049-2B6D-4008-B146-B0614880AD7C}"/>
                </a:ext>
              </a:extLst>
            </p:cNvPr>
            <p:cNvPicPr>
              <a:picLocks noChangeAspect="1" noChangeArrowheads="1"/>
            </p:cNvPicPr>
            <p:nvPr/>
          </p:nvPicPr>
          <p:blipFill>
            <a:blip r:embed="rId4">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3511551" y="2881314"/>
              <a:ext cx="6588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6" descr="Káº¿t quáº£ hÃ¬nh áº£nh cho branch icon">
              <a:extLst>
                <a:ext uri="{FF2B5EF4-FFF2-40B4-BE49-F238E27FC236}">
                  <a16:creationId xmlns:a16="http://schemas.microsoft.com/office/drawing/2014/main" xmlns="" id="{6FB4994B-853D-4D92-8EE9-8D2604A59DA1}"/>
                </a:ext>
              </a:extLst>
            </p:cNvPr>
            <p:cNvPicPr>
              <a:picLocks noChangeAspect="1" noChangeArrowheads="1"/>
            </p:cNvPicPr>
            <p:nvPr/>
          </p:nvPicPr>
          <p:blipFill>
            <a:blip r:embed="rId5" cstate="hq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440239" y="3640139"/>
              <a:ext cx="447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8" descr="Káº¿t quáº£ hÃ¬nh áº£nh cho dashboard icon">
              <a:extLst>
                <a:ext uri="{FF2B5EF4-FFF2-40B4-BE49-F238E27FC236}">
                  <a16:creationId xmlns:a16="http://schemas.microsoft.com/office/drawing/2014/main" xmlns="" id="{42D67867-EE08-4C4D-8826-01325BA56434}"/>
                </a:ext>
              </a:extLst>
            </p:cNvPr>
            <p:cNvPicPr>
              <a:picLocks noChangeAspect="1" noChangeArrowheads="1"/>
            </p:cNvPicPr>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20657" y="3669584"/>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12" descr="Káº¿t quáº£ hÃ¬nh áº£nh cho database icon">
              <a:extLst>
                <a:ext uri="{FF2B5EF4-FFF2-40B4-BE49-F238E27FC236}">
                  <a16:creationId xmlns:a16="http://schemas.microsoft.com/office/drawing/2014/main" xmlns="" id="{6DB2A754-305B-44D8-8D55-74F216D3A67A}"/>
                </a:ext>
              </a:extLst>
            </p:cNvPr>
            <p:cNvPicPr>
              <a:picLocks noChangeAspect="1" noChangeArrowheads="1"/>
            </p:cNvPicPr>
            <p:nvPr/>
          </p:nvPicPr>
          <p:blipFill>
            <a:blip r:embed="rId7" cstate="hq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555862" y="3813606"/>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1">
            <a:extLst>
              <a:ext uri="{FF2B5EF4-FFF2-40B4-BE49-F238E27FC236}">
                <a16:creationId xmlns:a16="http://schemas.microsoft.com/office/drawing/2014/main" xmlns="" id="{601F1595-D0D6-4127-8F3B-5975A37FE58E}"/>
              </a:ext>
            </a:extLst>
          </p:cNvPr>
          <p:cNvSpPr/>
          <p:nvPr/>
        </p:nvSpPr>
        <p:spPr>
          <a:xfrm>
            <a:off x="749819" y="271271"/>
            <a:ext cx="2499402" cy="338554"/>
          </a:xfrm>
          <a:prstGeom prst="rect">
            <a:avLst/>
          </a:prstGeom>
        </p:spPr>
        <p:txBody>
          <a:bodyPr wrap="none">
            <a:spAutoFit/>
          </a:bodyPr>
          <a:lstStyle/>
          <a:p>
            <a:pPr>
              <a:buClr>
                <a:schemeClr val="dk1"/>
              </a:buClr>
              <a:buSzPts val="2800"/>
            </a:pPr>
            <a:r>
              <a:rPr lang="en-US" sz="1600" b="1" dirty="0">
                <a:solidFill>
                  <a:srgbClr val="D16F3D"/>
                </a:solidFill>
              </a:rPr>
              <a:t>6. </a:t>
            </a:r>
            <a:r>
              <a:rPr lang="en-US" sz="1600" b="1" dirty="0" err="1">
                <a:solidFill>
                  <a:srgbClr val="D16F3D"/>
                </a:solidFill>
              </a:rPr>
              <a:t>Các</a:t>
            </a:r>
            <a:r>
              <a:rPr lang="en-US" sz="1600" b="1" dirty="0">
                <a:solidFill>
                  <a:srgbClr val="D16F3D"/>
                </a:solidFill>
              </a:rPr>
              <a:t> </a:t>
            </a:r>
            <a:r>
              <a:rPr lang="en-US" sz="1600" b="1" dirty="0" err="1">
                <a:solidFill>
                  <a:srgbClr val="D16F3D"/>
                </a:solidFill>
              </a:rPr>
              <a:t>chức</a:t>
            </a:r>
            <a:r>
              <a:rPr lang="en-US" sz="1600" b="1" dirty="0">
                <a:solidFill>
                  <a:srgbClr val="D16F3D"/>
                </a:solidFill>
              </a:rPr>
              <a:t> </a:t>
            </a:r>
            <a:r>
              <a:rPr lang="en-US" sz="1600" b="1" dirty="0" err="1">
                <a:solidFill>
                  <a:srgbClr val="D16F3D"/>
                </a:solidFill>
              </a:rPr>
              <a:t>năng</a:t>
            </a:r>
            <a:r>
              <a:rPr lang="en-US" sz="1600" b="1" dirty="0">
                <a:solidFill>
                  <a:srgbClr val="D16F3D"/>
                </a:solidFill>
              </a:rPr>
              <a:t> </a:t>
            </a:r>
            <a:r>
              <a:rPr lang="en-US" sz="1600" b="1" dirty="0" err="1">
                <a:solidFill>
                  <a:srgbClr val="D16F3D"/>
                </a:solidFill>
              </a:rPr>
              <a:t>chính</a:t>
            </a:r>
            <a:endParaRPr lang="en-US" sz="1600" b="1" dirty="0">
              <a:solidFill>
                <a:srgbClr val="0070C0"/>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xmlns="" id="{4EA3AAEF-31CB-4BA8-BC11-2519A60BCD87}"/>
              </a:ext>
            </a:extLst>
          </p:cNvPr>
          <p:cNvPicPr>
            <a:picLocks noChangeAspect="1"/>
          </p:cNvPicPr>
          <p:nvPr/>
        </p:nvPicPr>
        <p:blipFill>
          <a:blip r:embed="rId8"/>
          <a:stretch>
            <a:fillRect/>
          </a:stretch>
        </p:blipFill>
        <p:spPr>
          <a:xfrm>
            <a:off x="135082" y="221457"/>
            <a:ext cx="473825" cy="369220"/>
          </a:xfrm>
          <a:prstGeom prst="rect">
            <a:avLst/>
          </a:prstGeom>
        </p:spPr>
      </p:pic>
      <p:sp>
        <p:nvSpPr>
          <p:cNvPr id="2" name="Slide Number Placeholder 1">
            <a:extLst>
              <a:ext uri="{FF2B5EF4-FFF2-40B4-BE49-F238E27FC236}">
                <a16:creationId xmlns:a16="http://schemas.microsoft.com/office/drawing/2014/main" xmlns="" id="{21DBE1CE-D3AE-48F7-85A9-6AABDBAC1C5B}"/>
              </a:ext>
            </a:extLst>
          </p:cNvPr>
          <p:cNvSpPr>
            <a:spLocks noGrp="1"/>
          </p:cNvSpPr>
          <p:nvPr>
            <p:ph type="sldNum" sz="quarter" idx="12"/>
          </p:nvPr>
        </p:nvSpPr>
        <p:spPr/>
        <p:txBody>
          <a:bodyPr/>
          <a:lstStyle/>
          <a:p>
            <a:fld id="{915606CC-36FA-4283-A0CE-BAC400B7BCE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subTitle" idx="1"/>
          </p:nvPr>
        </p:nvSpPr>
        <p:spPr>
          <a:xfrm>
            <a:off x="608907" y="702158"/>
            <a:ext cx="8104952" cy="4690250"/>
          </a:xfrm>
          <a:prstGeom prst="rect">
            <a:avLst/>
          </a:prstGeom>
        </p:spPr>
        <p:txBody>
          <a:bodyPr spcFirstLastPara="1" wrap="square" lIns="91425" tIns="91425" rIns="91425" bIns="91425" anchor="t" anchorCtr="0">
            <a:noAutofit/>
          </a:bodyPr>
          <a:lstStyle/>
          <a:p>
            <a:pPr algn="just"/>
            <a:endParaRPr lang="en-US" sz="1800" dirty="0">
              <a:solidFill>
                <a:schemeClr val="tx1"/>
              </a:solidFill>
            </a:endParaRPr>
          </a:p>
          <a:p>
            <a:pPr algn="just">
              <a:spcBef>
                <a:spcPts val="600"/>
              </a:spcBef>
              <a:spcAft>
                <a:spcPts val="600"/>
              </a:spcAft>
              <a:buFont typeface="Wingdings" pitchFamily="2" charset="2"/>
              <a:buChar char="Ø"/>
            </a:pPr>
            <a:r>
              <a:rPr lang="vi-VN" sz="2000" b="1" dirty="0">
                <a:solidFill>
                  <a:schemeClr val="tx1"/>
                </a:solidFill>
              </a:rPr>
              <a:t>T</a:t>
            </a:r>
            <a:r>
              <a:rPr lang="en-US" sz="2000" b="1" dirty="0" err="1">
                <a:solidFill>
                  <a:schemeClr val="tx1"/>
                </a:solidFill>
              </a:rPr>
              <a:t>TgCP</a:t>
            </a:r>
            <a:r>
              <a:rPr lang="en-US" sz="2000" b="1" dirty="0">
                <a:solidFill>
                  <a:schemeClr val="tx1"/>
                </a:solidFill>
              </a:rPr>
              <a:t>, </a:t>
            </a:r>
            <a:r>
              <a:rPr lang="en-US" sz="2000" b="1" dirty="0" err="1">
                <a:solidFill>
                  <a:schemeClr val="tx1"/>
                </a:solidFill>
              </a:rPr>
              <a:t>Phó</a:t>
            </a:r>
            <a:r>
              <a:rPr lang="en-US" sz="2000" b="1" dirty="0">
                <a:solidFill>
                  <a:schemeClr val="tx1"/>
                </a:solidFill>
              </a:rPr>
              <a:t> </a:t>
            </a:r>
            <a:r>
              <a:rPr lang="en-US" sz="2000" b="1" dirty="0" err="1">
                <a:solidFill>
                  <a:schemeClr val="tx1"/>
                </a:solidFill>
              </a:rPr>
              <a:t>TTgCP</a:t>
            </a:r>
            <a:r>
              <a:rPr lang="en-US" sz="2000" b="1" dirty="0">
                <a:solidFill>
                  <a:schemeClr val="tx1"/>
                </a:solidFill>
              </a:rPr>
              <a:t>, </a:t>
            </a:r>
            <a:r>
              <a:rPr lang="en-US" sz="2000" b="1" dirty="0" err="1">
                <a:solidFill>
                  <a:schemeClr val="tx1"/>
                </a:solidFill>
              </a:rPr>
              <a:t>Thành</a:t>
            </a:r>
            <a:r>
              <a:rPr lang="en-US" sz="2000" b="1" dirty="0">
                <a:solidFill>
                  <a:schemeClr val="tx1"/>
                </a:solidFill>
              </a:rPr>
              <a:t> </a:t>
            </a:r>
            <a:r>
              <a:rPr lang="en-US" sz="2000" b="1" dirty="0" err="1">
                <a:solidFill>
                  <a:schemeClr val="tx1"/>
                </a:solidFill>
              </a:rPr>
              <a:t>viên</a:t>
            </a:r>
            <a:r>
              <a:rPr lang="en-US" sz="2000" b="1" dirty="0">
                <a:solidFill>
                  <a:schemeClr val="tx1"/>
                </a:solidFill>
              </a:rPr>
              <a:t> CP:</a:t>
            </a:r>
            <a:r>
              <a:rPr lang="vi-VN" sz="2000" b="1" dirty="0">
                <a:solidFill>
                  <a:schemeClr val="tx1"/>
                </a:solidFill>
              </a:rPr>
              <a:t> </a:t>
            </a:r>
            <a:r>
              <a:rPr lang="en-US" sz="2000" i="1" dirty="0" err="1">
                <a:solidFill>
                  <a:schemeClr val="tx1"/>
                </a:solidFill>
              </a:rPr>
              <a:t>Toàn</a:t>
            </a:r>
            <a:r>
              <a:rPr lang="en-US" sz="2000" i="1" dirty="0">
                <a:solidFill>
                  <a:schemeClr val="tx1"/>
                </a:solidFill>
              </a:rPr>
              <a:t> </a:t>
            </a:r>
            <a:r>
              <a:rPr lang="en-US" sz="2000" i="1" dirty="0" err="1">
                <a:solidFill>
                  <a:schemeClr val="tx1"/>
                </a:solidFill>
              </a:rPr>
              <a:t>bộ</a:t>
            </a:r>
            <a:r>
              <a:rPr lang="en-US" sz="2000" i="1" dirty="0">
                <a:solidFill>
                  <a:schemeClr val="tx1"/>
                </a:solidFill>
              </a:rPr>
              <a:t> </a:t>
            </a:r>
            <a:r>
              <a:rPr lang="en-US" sz="2000" i="1" dirty="0" err="1">
                <a:solidFill>
                  <a:schemeClr val="tx1"/>
                </a:solidFill>
              </a:rPr>
              <a:t>thông</a:t>
            </a:r>
            <a:r>
              <a:rPr lang="en-US" sz="2000" i="1" dirty="0">
                <a:solidFill>
                  <a:schemeClr val="tx1"/>
                </a:solidFill>
              </a:rPr>
              <a:t> tin, </a:t>
            </a:r>
            <a:r>
              <a:rPr lang="en-US" sz="2000" i="1" dirty="0" err="1">
                <a:solidFill>
                  <a:schemeClr val="tx1"/>
                </a:solidFill>
              </a:rPr>
              <a:t>dữ</a:t>
            </a:r>
            <a:r>
              <a:rPr lang="en-US" sz="2000" i="1" dirty="0">
                <a:solidFill>
                  <a:schemeClr val="tx1"/>
                </a:solidFill>
              </a:rPr>
              <a:t> </a:t>
            </a:r>
            <a:r>
              <a:rPr lang="en-US" sz="2000" i="1" dirty="0" err="1">
                <a:solidFill>
                  <a:schemeClr val="tx1"/>
                </a:solidFill>
              </a:rPr>
              <a:t>liệu</a:t>
            </a:r>
            <a:r>
              <a:rPr lang="en-US" sz="2000" i="1" dirty="0">
                <a:solidFill>
                  <a:schemeClr val="tx1"/>
                </a:solidFill>
              </a:rPr>
              <a:t> </a:t>
            </a:r>
            <a:r>
              <a:rPr lang="en-US" sz="2000" i="1" dirty="0" err="1">
                <a:solidFill>
                  <a:schemeClr val="tx1"/>
                </a:solidFill>
              </a:rPr>
              <a:t>trên</a:t>
            </a:r>
            <a:r>
              <a:rPr lang="en-US" sz="2000" i="1" dirty="0">
                <a:solidFill>
                  <a:schemeClr val="tx1"/>
                </a:solidFill>
              </a:rPr>
              <a:t> HT </a:t>
            </a:r>
            <a:r>
              <a:rPr lang="en-US" sz="2000" i="1" dirty="0" err="1">
                <a:solidFill>
                  <a:schemeClr val="tx1"/>
                </a:solidFill>
              </a:rPr>
              <a:t>và</a:t>
            </a:r>
            <a:r>
              <a:rPr lang="en-US" sz="2000" i="1" dirty="0">
                <a:solidFill>
                  <a:schemeClr val="tx1"/>
                </a:solidFill>
              </a:rPr>
              <a:t> </a:t>
            </a:r>
            <a:r>
              <a:rPr lang="en-US" sz="2000" i="1" dirty="0" err="1">
                <a:solidFill>
                  <a:schemeClr val="tx1"/>
                </a:solidFill>
              </a:rPr>
              <a:t>theo</a:t>
            </a:r>
            <a:r>
              <a:rPr lang="en-US" sz="2000" i="1" dirty="0">
                <a:solidFill>
                  <a:schemeClr val="tx1"/>
                </a:solidFill>
              </a:rPr>
              <a:t> </a:t>
            </a:r>
            <a:r>
              <a:rPr lang="en-US" sz="2000" i="1" dirty="0" err="1">
                <a:solidFill>
                  <a:schemeClr val="tx1"/>
                </a:solidFill>
              </a:rPr>
              <a:t>lĩnh</a:t>
            </a:r>
            <a:r>
              <a:rPr lang="en-US" sz="2000" i="1" dirty="0">
                <a:solidFill>
                  <a:schemeClr val="tx1"/>
                </a:solidFill>
              </a:rPr>
              <a:t> </a:t>
            </a:r>
            <a:r>
              <a:rPr lang="en-US" sz="2000" i="1" dirty="0" err="1">
                <a:solidFill>
                  <a:schemeClr val="tx1"/>
                </a:solidFill>
              </a:rPr>
              <a:t>vực</a:t>
            </a:r>
            <a:r>
              <a:rPr lang="en-US" sz="2000" i="1" dirty="0">
                <a:solidFill>
                  <a:schemeClr val="tx1"/>
                </a:solidFill>
              </a:rPr>
              <a:t> </a:t>
            </a:r>
            <a:r>
              <a:rPr lang="en-US" sz="2000" i="1" dirty="0" err="1">
                <a:solidFill>
                  <a:schemeClr val="tx1"/>
                </a:solidFill>
              </a:rPr>
              <a:t>phụ</a:t>
            </a:r>
            <a:r>
              <a:rPr lang="en-US" sz="2000" i="1" dirty="0">
                <a:solidFill>
                  <a:schemeClr val="tx1"/>
                </a:solidFill>
              </a:rPr>
              <a:t> </a:t>
            </a:r>
            <a:r>
              <a:rPr lang="en-US" sz="2000" i="1" dirty="0" err="1">
                <a:solidFill>
                  <a:schemeClr val="tx1"/>
                </a:solidFill>
              </a:rPr>
              <a:t>trách</a:t>
            </a:r>
            <a:r>
              <a:rPr lang="en-US" sz="2000" i="1" dirty="0">
                <a:solidFill>
                  <a:schemeClr val="tx1"/>
                </a:solidFill>
              </a:rPr>
              <a:t> </a:t>
            </a:r>
            <a:r>
              <a:rPr lang="en-US" sz="2000" i="1" dirty="0" err="1">
                <a:solidFill>
                  <a:schemeClr val="tx1"/>
                </a:solidFill>
              </a:rPr>
              <a:t>trên</a:t>
            </a:r>
            <a:r>
              <a:rPr lang="en-US" sz="2000" i="1" dirty="0">
                <a:solidFill>
                  <a:schemeClr val="tx1"/>
                </a:solidFill>
              </a:rPr>
              <a:t> HT.</a:t>
            </a:r>
            <a:endParaRPr lang="en-US" sz="2000" dirty="0">
              <a:solidFill>
                <a:schemeClr val="tx1"/>
              </a:solidFill>
            </a:endParaRPr>
          </a:p>
          <a:p>
            <a:pPr algn="just">
              <a:spcBef>
                <a:spcPts val="600"/>
              </a:spcBef>
              <a:spcAft>
                <a:spcPts val="600"/>
              </a:spcAft>
              <a:buFont typeface="Wingdings" pitchFamily="2" charset="2"/>
              <a:buChar char="Ø"/>
            </a:pPr>
            <a:r>
              <a:rPr lang="en-US" sz="2000" b="1" dirty="0" err="1">
                <a:solidFill>
                  <a:schemeClr val="tx1"/>
                </a:solidFill>
              </a:rPr>
              <a:t>Lãnh</a:t>
            </a:r>
            <a:r>
              <a:rPr lang="en-US" sz="2000" b="1" dirty="0">
                <a:solidFill>
                  <a:schemeClr val="tx1"/>
                </a:solidFill>
              </a:rPr>
              <a:t> </a:t>
            </a:r>
            <a:r>
              <a:rPr lang="en-US" sz="2000" b="1" dirty="0" err="1">
                <a:solidFill>
                  <a:schemeClr val="tx1"/>
                </a:solidFill>
              </a:rPr>
              <a:t>đạo</a:t>
            </a:r>
            <a:r>
              <a:rPr lang="en-US" sz="2000" b="1" dirty="0">
                <a:solidFill>
                  <a:schemeClr val="tx1"/>
                </a:solidFill>
              </a:rPr>
              <a:t> VPCP (BTCN, PCN):</a:t>
            </a:r>
            <a:r>
              <a:rPr lang="en-US" sz="2000" i="1" dirty="0" err="1">
                <a:solidFill>
                  <a:schemeClr val="tx1"/>
                </a:solidFill>
              </a:rPr>
              <a:t>Quản</a:t>
            </a:r>
            <a:r>
              <a:rPr lang="en-US" sz="2000" i="1" dirty="0">
                <a:solidFill>
                  <a:schemeClr val="tx1"/>
                </a:solidFill>
              </a:rPr>
              <a:t> </a:t>
            </a:r>
            <a:r>
              <a:rPr lang="en-US" sz="2000" i="1" dirty="0" err="1">
                <a:solidFill>
                  <a:schemeClr val="tx1"/>
                </a:solidFill>
              </a:rPr>
              <a:t>lý</a:t>
            </a:r>
            <a:r>
              <a:rPr lang="en-US" sz="2000" i="1" dirty="0">
                <a:solidFill>
                  <a:schemeClr val="tx1"/>
                </a:solidFill>
              </a:rPr>
              <a:t> </a:t>
            </a:r>
            <a:r>
              <a:rPr lang="en-US" sz="2000" i="1" dirty="0" err="1">
                <a:solidFill>
                  <a:schemeClr val="tx1"/>
                </a:solidFill>
              </a:rPr>
              <a:t>thông</a:t>
            </a:r>
            <a:r>
              <a:rPr lang="en-US" sz="2000" i="1" dirty="0">
                <a:solidFill>
                  <a:schemeClr val="tx1"/>
                </a:solidFill>
              </a:rPr>
              <a:t> tin, </a:t>
            </a:r>
            <a:r>
              <a:rPr lang="en-US" sz="2000" i="1" dirty="0" err="1">
                <a:solidFill>
                  <a:schemeClr val="tx1"/>
                </a:solidFill>
              </a:rPr>
              <a:t>dữ</a:t>
            </a:r>
            <a:r>
              <a:rPr lang="en-US" sz="2000" i="1" dirty="0">
                <a:solidFill>
                  <a:schemeClr val="tx1"/>
                </a:solidFill>
              </a:rPr>
              <a:t> </a:t>
            </a:r>
            <a:r>
              <a:rPr lang="en-US" sz="2000" i="1" dirty="0" err="1">
                <a:solidFill>
                  <a:schemeClr val="tx1"/>
                </a:solidFill>
              </a:rPr>
              <a:t>liệu</a:t>
            </a:r>
            <a:r>
              <a:rPr lang="en-US" sz="2000" i="1" dirty="0">
                <a:solidFill>
                  <a:schemeClr val="tx1"/>
                </a:solidFill>
              </a:rPr>
              <a:t>, </a:t>
            </a:r>
            <a:r>
              <a:rPr lang="en-US" sz="2000" i="1" dirty="0" err="1">
                <a:solidFill>
                  <a:schemeClr val="tx1"/>
                </a:solidFill>
              </a:rPr>
              <a:t>các</a:t>
            </a:r>
            <a:r>
              <a:rPr lang="en-US" sz="2000" i="1" dirty="0">
                <a:solidFill>
                  <a:schemeClr val="tx1"/>
                </a:solidFill>
              </a:rPr>
              <a:t> </a:t>
            </a:r>
            <a:r>
              <a:rPr lang="en-US" sz="2000" i="1" dirty="0" err="1">
                <a:solidFill>
                  <a:schemeClr val="tx1"/>
                </a:solidFill>
              </a:rPr>
              <a:t>chế</a:t>
            </a:r>
            <a:r>
              <a:rPr lang="en-US" sz="2000" i="1" dirty="0">
                <a:solidFill>
                  <a:schemeClr val="tx1"/>
                </a:solidFill>
              </a:rPr>
              <a:t> </a:t>
            </a:r>
            <a:r>
              <a:rPr lang="en-US" sz="2000" i="1" dirty="0" err="1">
                <a:solidFill>
                  <a:schemeClr val="tx1"/>
                </a:solidFill>
              </a:rPr>
              <a:t>độ</a:t>
            </a:r>
            <a:r>
              <a:rPr lang="en-US" sz="2000" i="1" dirty="0">
                <a:solidFill>
                  <a:schemeClr val="tx1"/>
                </a:solidFill>
              </a:rPr>
              <a:t> </a:t>
            </a:r>
            <a:r>
              <a:rPr lang="en-US" sz="2000" i="1" dirty="0" err="1">
                <a:solidFill>
                  <a:schemeClr val="tx1"/>
                </a:solidFill>
              </a:rPr>
              <a:t>báo</a:t>
            </a:r>
            <a:r>
              <a:rPr lang="en-US" sz="2000" i="1" dirty="0">
                <a:solidFill>
                  <a:schemeClr val="tx1"/>
                </a:solidFill>
              </a:rPr>
              <a:t> </a:t>
            </a:r>
            <a:r>
              <a:rPr lang="en-US" sz="2000" i="1" dirty="0" err="1">
                <a:solidFill>
                  <a:schemeClr val="tx1"/>
                </a:solidFill>
              </a:rPr>
              <a:t>cáo</a:t>
            </a:r>
            <a:r>
              <a:rPr lang="en-US" sz="2000" i="1" dirty="0">
                <a:solidFill>
                  <a:schemeClr val="tx1"/>
                </a:solidFill>
              </a:rPr>
              <a:t>, </a:t>
            </a:r>
            <a:r>
              <a:rPr lang="en-US" sz="2000" i="1" dirty="0" err="1">
                <a:solidFill>
                  <a:schemeClr val="tx1"/>
                </a:solidFill>
              </a:rPr>
              <a:t>chỉ</a:t>
            </a:r>
            <a:r>
              <a:rPr lang="en-US" sz="2000" i="1" dirty="0">
                <a:solidFill>
                  <a:schemeClr val="tx1"/>
                </a:solidFill>
              </a:rPr>
              <a:t> </a:t>
            </a:r>
            <a:r>
              <a:rPr lang="en-US" sz="2000" i="1" dirty="0" err="1">
                <a:solidFill>
                  <a:schemeClr val="tx1"/>
                </a:solidFill>
              </a:rPr>
              <a:t>tiêu</a:t>
            </a:r>
            <a:r>
              <a:rPr lang="en-US" sz="2000" i="1" dirty="0">
                <a:solidFill>
                  <a:schemeClr val="tx1"/>
                </a:solidFill>
              </a:rPr>
              <a:t> KT-XH </a:t>
            </a:r>
            <a:r>
              <a:rPr lang="en-US" sz="2000" i="1" dirty="0" err="1">
                <a:solidFill>
                  <a:schemeClr val="tx1"/>
                </a:solidFill>
              </a:rPr>
              <a:t>và</a:t>
            </a:r>
            <a:r>
              <a:rPr lang="en-US" sz="2000" i="1" dirty="0">
                <a:solidFill>
                  <a:schemeClr val="tx1"/>
                </a:solidFill>
              </a:rPr>
              <a:t> </a:t>
            </a:r>
            <a:r>
              <a:rPr lang="en-US" sz="2000" i="1" dirty="0" err="1">
                <a:solidFill>
                  <a:schemeClr val="tx1"/>
                </a:solidFill>
              </a:rPr>
              <a:t>theo</a:t>
            </a:r>
            <a:r>
              <a:rPr lang="en-US" sz="2000" i="1" dirty="0">
                <a:solidFill>
                  <a:schemeClr val="tx1"/>
                </a:solidFill>
              </a:rPr>
              <a:t> </a:t>
            </a:r>
            <a:r>
              <a:rPr lang="en-US" sz="2000" i="1" dirty="0" err="1">
                <a:solidFill>
                  <a:schemeClr val="tx1"/>
                </a:solidFill>
              </a:rPr>
              <a:t>lĩnh</a:t>
            </a:r>
            <a:r>
              <a:rPr lang="en-US" sz="2000" i="1" dirty="0">
                <a:solidFill>
                  <a:schemeClr val="tx1"/>
                </a:solidFill>
              </a:rPr>
              <a:t> </a:t>
            </a:r>
            <a:r>
              <a:rPr lang="en-US" sz="2000" i="1" dirty="0" err="1">
                <a:solidFill>
                  <a:schemeClr val="tx1"/>
                </a:solidFill>
              </a:rPr>
              <a:t>vực</a:t>
            </a:r>
            <a:r>
              <a:rPr lang="en-US" sz="2000" i="1" dirty="0">
                <a:solidFill>
                  <a:schemeClr val="tx1"/>
                </a:solidFill>
              </a:rPr>
              <a:t> </a:t>
            </a:r>
            <a:r>
              <a:rPr lang="en-US" sz="2000" i="1" dirty="0" err="1">
                <a:solidFill>
                  <a:schemeClr val="tx1"/>
                </a:solidFill>
              </a:rPr>
              <a:t>phụ</a:t>
            </a:r>
            <a:r>
              <a:rPr lang="en-US" sz="2000" i="1" dirty="0">
                <a:solidFill>
                  <a:schemeClr val="tx1"/>
                </a:solidFill>
              </a:rPr>
              <a:t> </a:t>
            </a:r>
            <a:r>
              <a:rPr lang="en-US" sz="2000" i="1" dirty="0" err="1">
                <a:solidFill>
                  <a:schemeClr val="tx1"/>
                </a:solidFill>
              </a:rPr>
              <a:t>trách</a:t>
            </a:r>
            <a:r>
              <a:rPr lang="en-US" sz="2000" i="1" dirty="0">
                <a:solidFill>
                  <a:schemeClr val="tx1"/>
                </a:solidFill>
              </a:rPr>
              <a:t> </a:t>
            </a:r>
            <a:r>
              <a:rPr lang="en-US" sz="2000" i="1" dirty="0" err="1">
                <a:solidFill>
                  <a:schemeClr val="tx1"/>
                </a:solidFill>
              </a:rPr>
              <a:t>trên</a:t>
            </a:r>
            <a:r>
              <a:rPr lang="en-US" sz="2000" i="1" dirty="0">
                <a:solidFill>
                  <a:schemeClr val="tx1"/>
                </a:solidFill>
              </a:rPr>
              <a:t> HT.</a:t>
            </a:r>
            <a:endParaRPr lang="en-US" sz="2000" dirty="0">
              <a:solidFill>
                <a:schemeClr val="tx1"/>
              </a:solidFill>
            </a:endParaRPr>
          </a:p>
          <a:p>
            <a:pPr algn="just">
              <a:spcBef>
                <a:spcPts val="600"/>
              </a:spcBef>
              <a:spcAft>
                <a:spcPts val="600"/>
              </a:spcAft>
              <a:buFont typeface="Wingdings" pitchFamily="2" charset="2"/>
              <a:buChar char="Ø"/>
            </a:pPr>
            <a:r>
              <a:rPr lang="en-US" sz="2000" b="1" dirty="0" err="1">
                <a:solidFill>
                  <a:schemeClr val="tx1"/>
                </a:solidFill>
              </a:rPr>
              <a:t>Các</a:t>
            </a:r>
            <a:r>
              <a:rPr lang="en-US" sz="2000" b="1" dirty="0">
                <a:solidFill>
                  <a:schemeClr val="tx1"/>
                </a:solidFill>
              </a:rPr>
              <a:t> </a:t>
            </a:r>
            <a:r>
              <a:rPr lang="en-US" sz="2000" b="1" dirty="0" err="1">
                <a:solidFill>
                  <a:schemeClr val="tx1"/>
                </a:solidFill>
              </a:rPr>
              <a:t>Vụ</a:t>
            </a:r>
            <a:r>
              <a:rPr lang="en-US" sz="2000" b="1" dirty="0">
                <a:solidFill>
                  <a:schemeClr val="tx1"/>
                </a:solidFill>
              </a:rPr>
              <a:t>, </a:t>
            </a:r>
            <a:r>
              <a:rPr lang="en-US" sz="2000" b="1" dirty="0" err="1">
                <a:solidFill>
                  <a:schemeClr val="tx1"/>
                </a:solidFill>
              </a:rPr>
              <a:t>Cục</a:t>
            </a:r>
            <a:r>
              <a:rPr lang="en-US" sz="2000" b="1" dirty="0">
                <a:solidFill>
                  <a:schemeClr val="tx1"/>
                </a:solidFill>
              </a:rPr>
              <a:t>, </a:t>
            </a:r>
            <a:r>
              <a:rPr lang="en-US" sz="2000" b="1" dirty="0" err="1">
                <a:solidFill>
                  <a:schemeClr val="tx1"/>
                </a:solidFill>
              </a:rPr>
              <a:t>đơn</a:t>
            </a:r>
            <a:r>
              <a:rPr lang="en-US" sz="2000" b="1" dirty="0">
                <a:solidFill>
                  <a:schemeClr val="tx1"/>
                </a:solidFill>
              </a:rPr>
              <a:t> </a:t>
            </a:r>
            <a:r>
              <a:rPr lang="en-US" sz="2000" b="1" dirty="0" err="1">
                <a:solidFill>
                  <a:schemeClr val="tx1"/>
                </a:solidFill>
              </a:rPr>
              <a:t>vị</a:t>
            </a:r>
            <a:r>
              <a:rPr lang="en-US" sz="2000" b="1" dirty="0">
                <a:solidFill>
                  <a:schemeClr val="tx1"/>
                </a:solidFill>
              </a:rPr>
              <a:t> VPCP; </a:t>
            </a:r>
            <a:r>
              <a:rPr lang="en-US" sz="2000" b="1" dirty="0" err="1">
                <a:solidFill>
                  <a:schemeClr val="tx1"/>
                </a:solidFill>
              </a:rPr>
              <a:t>Trợ</a:t>
            </a:r>
            <a:r>
              <a:rPr lang="en-US" sz="2000" b="1" dirty="0">
                <a:solidFill>
                  <a:schemeClr val="tx1"/>
                </a:solidFill>
              </a:rPr>
              <a:t> </a:t>
            </a:r>
            <a:r>
              <a:rPr lang="en-US" sz="2000" b="1" dirty="0" err="1">
                <a:solidFill>
                  <a:schemeClr val="tx1"/>
                </a:solidFill>
              </a:rPr>
              <a:t>lý</a:t>
            </a:r>
            <a:r>
              <a:rPr lang="en-US" sz="2000" b="1" dirty="0">
                <a:solidFill>
                  <a:schemeClr val="tx1"/>
                </a:solidFill>
              </a:rPr>
              <a:t>, </a:t>
            </a:r>
            <a:r>
              <a:rPr lang="en-US" sz="2000" b="1" dirty="0" err="1">
                <a:solidFill>
                  <a:schemeClr val="tx1"/>
                </a:solidFill>
              </a:rPr>
              <a:t>Thư</a:t>
            </a:r>
            <a:r>
              <a:rPr lang="en-US" sz="2000" b="1" dirty="0">
                <a:solidFill>
                  <a:schemeClr val="tx1"/>
                </a:solidFill>
              </a:rPr>
              <a:t> </a:t>
            </a:r>
            <a:r>
              <a:rPr lang="en-US" sz="2000" b="1" dirty="0" err="1">
                <a:solidFill>
                  <a:schemeClr val="tx1"/>
                </a:solidFill>
              </a:rPr>
              <a:t>ký</a:t>
            </a:r>
            <a:r>
              <a:rPr lang="en-US" sz="2000" b="1" dirty="0">
                <a:solidFill>
                  <a:schemeClr val="tx1"/>
                </a:solidFill>
              </a:rPr>
              <a:t> </a:t>
            </a:r>
            <a:r>
              <a:rPr lang="en-US" sz="2000" b="1" dirty="0" err="1">
                <a:solidFill>
                  <a:schemeClr val="tx1"/>
                </a:solidFill>
              </a:rPr>
              <a:t>Lãnh</a:t>
            </a:r>
            <a:r>
              <a:rPr lang="en-US" sz="2000" b="1" dirty="0">
                <a:solidFill>
                  <a:schemeClr val="tx1"/>
                </a:solidFill>
              </a:rPr>
              <a:t> </a:t>
            </a:r>
            <a:r>
              <a:rPr lang="en-US" sz="2000" b="1" dirty="0" err="1">
                <a:solidFill>
                  <a:schemeClr val="tx1"/>
                </a:solidFill>
              </a:rPr>
              <a:t>đạo</a:t>
            </a:r>
            <a:r>
              <a:rPr lang="en-US" sz="2000" b="1" dirty="0">
                <a:solidFill>
                  <a:schemeClr val="tx1"/>
                </a:solidFill>
              </a:rPr>
              <a:t> CP: </a:t>
            </a:r>
            <a:r>
              <a:rPr lang="en-US" sz="2000" i="1" dirty="0" err="1">
                <a:solidFill>
                  <a:schemeClr val="tx1"/>
                </a:solidFill>
              </a:rPr>
              <a:t>Thông</a:t>
            </a:r>
            <a:r>
              <a:rPr lang="en-US" sz="2000" i="1" dirty="0">
                <a:solidFill>
                  <a:schemeClr val="tx1"/>
                </a:solidFill>
              </a:rPr>
              <a:t> tin, </a:t>
            </a:r>
            <a:r>
              <a:rPr lang="en-US" sz="2000" i="1" dirty="0" err="1">
                <a:solidFill>
                  <a:schemeClr val="tx1"/>
                </a:solidFill>
              </a:rPr>
              <a:t>dữ</a:t>
            </a:r>
            <a:r>
              <a:rPr lang="en-US" sz="2000" i="1" dirty="0">
                <a:solidFill>
                  <a:schemeClr val="tx1"/>
                </a:solidFill>
              </a:rPr>
              <a:t> </a:t>
            </a:r>
            <a:r>
              <a:rPr lang="en-US" sz="2000" i="1" dirty="0" err="1">
                <a:solidFill>
                  <a:schemeClr val="tx1"/>
                </a:solidFill>
              </a:rPr>
              <a:t>liệu</a:t>
            </a:r>
            <a:r>
              <a:rPr lang="en-US" sz="2000" i="1" dirty="0">
                <a:solidFill>
                  <a:schemeClr val="tx1"/>
                </a:solidFill>
              </a:rPr>
              <a:t>, </a:t>
            </a:r>
            <a:r>
              <a:rPr lang="en-US" sz="2000" i="1" dirty="0" err="1">
                <a:solidFill>
                  <a:schemeClr val="tx1"/>
                </a:solidFill>
              </a:rPr>
              <a:t>các</a:t>
            </a:r>
            <a:r>
              <a:rPr lang="en-US" sz="2000" i="1" dirty="0">
                <a:solidFill>
                  <a:schemeClr val="tx1"/>
                </a:solidFill>
              </a:rPr>
              <a:t> </a:t>
            </a:r>
            <a:r>
              <a:rPr lang="en-US" sz="2000" i="1" dirty="0" err="1">
                <a:solidFill>
                  <a:schemeClr val="tx1"/>
                </a:solidFill>
              </a:rPr>
              <a:t>chế</a:t>
            </a:r>
            <a:r>
              <a:rPr lang="en-US" sz="2000" i="1" dirty="0">
                <a:solidFill>
                  <a:schemeClr val="tx1"/>
                </a:solidFill>
              </a:rPr>
              <a:t> </a:t>
            </a:r>
            <a:r>
              <a:rPr lang="en-US" sz="2000" i="1" dirty="0" err="1">
                <a:solidFill>
                  <a:schemeClr val="tx1"/>
                </a:solidFill>
              </a:rPr>
              <a:t>độ</a:t>
            </a:r>
            <a:r>
              <a:rPr lang="en-US" sz="2000" i="1" dirty="0">
                <a:solidFill>
                  <a:schemeClr val="tx1"/>
                </a:solidFill>
              </a:rPr>
              <a:t> </a:t>
            </a:r>
            <a:r>
              <a:rPr lang="en-US" sz="2000" i="1" dirty="0" err="1">
                <a:solidFill>
                  <a:schemeClr val="tx1"/>
                </a:solidFill>
              </a:rPr>
              <a:t>báo</a:t>
            </a:r>
            <a:r>
              <a:rPr lang="en-US" sz="2000" i="1" dirty="0">
                <a:solidFill>
                  <a:schemeClr val="tx1"/>
                </a:solidFill>
              </a:rPr>
              <a:t> </a:t>
            </a:r>
            <a:r>
              <a:rPr lang="en-US" sz="2000" i="1" dirty="0" err="1">
                <a:solidFill>
                  <a:schemeClr val="tx1"/>
                </a:solidFill>
              </a:rPr>
              <a:t>cáo</a:t>
            </a:r>
            <a:r>
              <a:rPr lang="en-US" sz="2000" i="1" dirty="0">
                <a:solidFill>
                  <a:schemeClr val="tx1"/>
                </a:solidFill>
              </a:rPr>
              <a:t>, </a:t>
            </a:r>
            <a:r>
              <a:rPr lang="en-US" sz="2000" i="1" dirty="0" err="1">
                <a:solidFill>
                  <a:schemeClr val="tx1"/>
                </a:solidFill>
              </a:rPr>
              <a:t>chỉ</a:t>
            </a:r>
            <a:r>
              <a:rPr lang="en-US" sz="2000" i="1" dirty="0">
                <a:solidFill>
                  <a:schemeClr val="tx1"/>
                </a:solidFill>
              </a:rPr>
              <a:t> </a:t>
            </a:r>
            <a:r>
              <a:rPr lang="en-US" sz="2000" i="1" dirty="0" err="1">
                <a:solidFill>
                  <a:schemeClr val="tx1"/>
                </a:solidFill>
              </a:rPr>
              <a:t>tiêu</a:t>
            </a:r>
            <a:r>
              <a:rPr lang="en-US" sz="2000" i="1" dirty="0">
                <a:solidFill>
                  <a:schemeClr val="tx1"/>
                </a:solidFill>
              </a:rPr>
              <a:t> KT-XH </a:t>
            </a:r>
            <a:r>
              <a:rPr lang="en-US" sz="2000" i="1" dirty="0" err="1">
                <a:solidFill>
                  <a:schemeClr val="tx1"/>
                </a:solidFill>
              </a:rPr>
              <a:t>theo</a:t>
            </a:r>
            <a:r>
              <a:rPr lang="en-US" sz="2000" i="1" dirty="0">
                <a:solidFill>
                  <a:schemeClr val="tx1"/>
                </a:solidFill>
              </a:rPr>
              <a:t> </a:t>
            </a:r>
            <a:r>
              <a:rPr lang="en-US" sz="2000" i="1" dirty="0" err="1">
                <a:solidFill>
                  <a:schemeClr val="tx1"/>
                </a:solidFill>
              </a:rPr>
              <a:t>lĩnh</a:t>
            </a:r>
            <a:r>
              <a:rPr lang="en-US" sz="2000" i="1" dirty="0">
                <a:solidFill>
                  <a:schemeClr val="tx1"/>
                </a:solidFill>
              </a:rPr>
              <a:t> </a:t>
            </a:r>
            <a:r>
              <a:rPr lang="en-US" sz="2000" i="1" dirty="0" err="1">
                <a:solidFill>
                  <a:schemeClr val="tx1"/>
                </a:solidFill>
              </a:rPr>
              <a:t>vực</a:t>
            </a:r>
            <a:r>
              <a:rPr lang="en-US" sz="2000" i="1" dirty="0">
                <a:solidFill>
                  <a:schemeClr val="tx1"/>
                </a:solidFill>
              </a:rPr>
              <a:t> </a:t>
            </a:r>
            <a:r>
              <a:rPr lang="en-US" sz="2000" i="1" dirty="0" err="1">
                <a:solidFill>
                  <a:schemeClr val="tx1"/>
                </a:solidFill>
              </a:rPr>
              <a:t>tham</a:t>
            </a:r>
            <a:r>
              <a:rPr lang="en-US" sz="2000" i="1" dirty="0">
                <a:solidFill>
                  <a:schemeClr val="tx1"/>
                </a:solidFill>
              </a:rPr>
              <a:t> </a:t>
            </a:r>
            <a:r>
              <a:rPr lang="en-US" sz="2000" i="1" dirty="0" err="1">
                <a:solidFill>
                  <a:schemeClr val="tx1"/>
                </a:solidFill>
              </a:rPr>
              <a:t>mưu</a:t>
            </a:r>
            <a:r>
              <a:rPr lang="en-US" sz="2000" i="1" dirty="0">
                <a:solidFill>
                  <a:schemeClr val="tx1"/>
                </a:solidFill>
              </a:rPr>
              <a:t>, </a:t>
            </a:r>
            <a:r>
              <a:rPr lang="en-US" sz="2000" i="1" dirty="0" err="1">
                <a:solidFill>
                  <a:schemeClr val="tx1"/>
                </a:solidFill>
              </a:rPr>
              <a:t>theo</a:t>
            </a:r>
            <a:r>
              <a:rPr lang="en-US" sz="2000" i="1" dirty="0">
                <a:solidFill>
                  <a:schemeClr val="tx1"/>
                </a:solidFill>
              </a:rPr>
              <a:t> </a:t>
            </a:r>
            <a:r>
              <a:rPr lang="en-US" sz="2000" i="1" dirty="0" err="1">
                <a:solidFill>
                  <a:schemeClr val="tx1"/>
                </a:solidFill>
              </a:rPr>
              <a:t>dõi</a:t>
            </a:r>
            <a:r>
              <a:rPr lang="en-US" sz="2000" i="1" dirty="0">
                <a:solidFill>
                  <a:schemeClr val="tx1"/>
                </a:solidFill>
              </a:rPr>
              <a:t> </a:t>
            </a:r>
            <a:r>
              <a:rPr lang="en-US" sz="2000" i="1" dirty="0" err="1">
                <a:solidFill>
                  <a:schemeClr val="tx1"/>
                </a:solidFill>
              </a:rPr>
              <a:t>trên</a:t>
            </a:r>
            <a:r>
              <a:rPr lang="en-US" sz="2000" i="1" dirty="0">
                <a:solidFill>
                  <a:schemeClr val="tx1"/>
                </a:solidFill>
              </a:rPr>
              <a:t> HT.</a:t>
            </a:r>
            <a:endParaRPr sz="2000" i="1" dirty="0">
              <a:solidFill>
                <a:schemeClr val="tx1"/>
              </a:solidFill>
              <a:highlight>
                <a:schemeClr val="lt1"/>
              </a:highlight>
            </a:endParaRPr>
          </a:p>
        </p:txBody>
      </p:sp>
      <p:sp>
        <p:nvSpPr>
          <p:cNvPr id="124" name="Google Shape;124;p20"/>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xmlns="" id="{5302F028-FD42-4344-8478-AB107B89DCA8}"/>
              </a:ext>
            </a:extLst>
          </p:cNvPr>
          <p:cNvSpPr/>
          <p:nvPr/>
        </p:nvSpPr>
        <p:spPr>
          <a:xfrm>
            <a:off x="749819" y="271271"/>
            <a:ext cx="7964040" cy="430887"/>
          </a:xfrm>
          <a:prstGeom prst="rect">
            <a:avLst/>
          </a:prstGeom>
        </p:spPr>
        <p:txBody>
          <a:bodyPr wrap="none">
            <a:spAutoFit/>
          </a:bodyPr>
          <a:lstStyle/>
          <a:p>
            <a:pPr>
              <a:buClr>
                <a:schemeClr val="dk1"/>
              </a:buClr>
              <a:buSzPts val="2800"/>
            </a:pPr>
            <a:r>
              <a:rPr lang="en-US" sz="2200" b="1" dirty="0">
                <a:solidFill>
                  <a:srgbClr val="D16F3D"/>
                </a:solidFill>
              </a:rPr>
              <a:t>7. </a:t>
            </a:r>
            <a:r>
              <a:rPr lang="en-US" sz="2200" b="1" dirty="0" err="1">
                <a:solidFill>
                  <a:srgbClr val="B95A2A"/>
                </a:solidFill>
                <a:highlight>
                  <a:schemeClr val="lt1"/>
                </a:highlight>
              </a:rPr>
              <a:t>Phạm</a:t>
            </a:r>
            <a:r>
              <a:rPr lang="en-US" sz="2200" b="1" dirty="0">
                <a:solidFill>
                  <a:srgbClr val="B95A2A"/>
                </a:solidFill>
                <a:highlight>
                  <a:schemeClr val="lt1"/>
                </a:highlight>
              </a:rPr>
              <a:t> vi, </a:t>
            </a:r>
            <a:r>
              <a:rPr lang="en-US" sz="2200" b="1" dirty="0" err="1">
                <a:solidFill>
                  <a:srgbClr val="B95A2A"/>
                </a:solidFill>
                <a:highlight>
                  <a:schemeClr val="lt1"/>
                </a:highlight>
              </a:rPr>
              <a:t>phân</a:t>
            </a:r>
            <a:r>
              <a:rPr lang="en-US" sz="2200" b="1" dirty="0">
                <a:solidFill>
                  <a:srgbClr val="B95A2A"/>
                </a:solidFill>
                <a:highlight>
                  <a:schemeClr val="lt1"/>
                </a:highlight>
              </a:rPr>
              <a:t> </a:t>
            </a:r>
            <a:r>
              <a:rPr lang="en-US" sz="2200" b="1" dirty="0" err="1">
                <a:solidFill>
                  <a:srgbClr val="B95A2A"/>
                </a:solidFill>
                <a:highlight>
                  <a:schemeClr val="lt1"/>
                </a:highlight>
              </a:rPr>
              <a:t>quyền</a:t>
            </a:r>
            <a:r>
              <a:rPr lang="en-US" sz="2200" b="1" dirty="0">
                <a:solidFill>
                  <a:srgbClr val="B95A2A"/>
                </a:solidFill>
                <a:highlight>
                  <a:schemeClr val="lt1"/>
                </a:highlight>
              </a:rPr>
              <a:t> </a:t>
            </a:r>
            <a:r>
              <a:rPr lang="en-US" sz="2200" b="1" dirty="0" err="1">
                <a:solidFill>
                  <a:srgbClr val="B95A2A"/>
                </a:solidFill>
                <a:highlight>
                  <a:schemeClr val="lt1"/>
                </a:highlight>
              </a:rPr>
              <a:t>sử</a:t>
            </a:r>
            <a:r>
              <a:rPr lang="en-US" sz="2200" b="1" dirty="0">
                <a:solidFill>
                  <a:srgbClr val="B95A2A"/>
                </a:solidFill>
                <a:highlight>
                  <a:schemeClr val="lt1"/>
                </a:highlight>
              </a:rPr>
              <a:t> </a:t>
            </a:r>
            <a:r>
              <a:rPr lang="en-US" sz="2200" b="1" dirty="0" err="1">
                <a:solidFill>
                  <a:srgbClr val="B95A2A"/>
                </a:solidFill>
                <a:highlight>
                  <a:schemeClr val="lt1"/>
                </a:highlight>
              </a:rPr>
              <a:t>dụng</a:t>
            </a:r>
            <a:r>
              <a:rPr lang="en-US" sz="2200" b="1" dirty="0">
                <a:solidFill>
                  <a:srgbClr val="B95A2A"/>
                </a:solidFill>
                <a:highlight>
                  <a:schemeClr val="lt1"/>
                </a:highlight>
              </a:rPr>
              <a:t> H</a:t>
            </a:r>
            <a:r>
              <a:rPr lang="en-US" sz="2200" b="1" dirty="0">
                <a:solidFill>
                  <a:srgbClr val="B95A2A"/>
                </a:solidFill>
                <a:highlight>
                  <a:srgbClr val="FFFFFF"/>
                </a:highlight>
              </a:rPr>
              <a:t>TTT </a:t>
            </a:r>
            <a:r>
              <a:rPr lang="en-US" sz="2200" b="1" dirty="0" err="1">
                <a:solidFill>
                  <a:srgbClr val="B95A2A"/>
                </a:solidFill>
                <a:highlight>
                  <a:srgbClr val="FFFFFF"/>
                </a:highlight>
              </a:rPr>
              <a:t>báo</a:t>
            </a:r>
            <a:r>
              <a:rPr lang="en-US" sz="2200" b="1" dirty="0">
                <a:solidFill>
                  <a:srgbClr val="B95A2A"/>
                </a:solidFill>
                <a:highlight>
                  <a:srgbClr val="FFFFFF"/>
                </a:highlight>
              </a:rPr>
              <a:t> </a:t>
            </a:r>
            <a:r>
              <a:rPr lang="en-US" sz="2200" b="1" dirty="0" err="1">
                <a:solidFill>
                  <a:srgbClr val="B95A2A"/>
                </a:solidFill>
                <a:highlight>
                  <a:srgbClr val="FFFFFF"/>
                </a:highlight>
              </a:rPr>
              <a:t>cáo</a:t>
            </a:r>
            <a:r>
              <a:rPr lang="en-US" sz="2200" b="1" dirty="0">
                <a:solidFill>
                  <a:srgbClr val="B95A2A"/>
                </a:solidFill>
                <a:highlight>
                  <a:srgbClr val="FFFFFF"/>
                </a:highlight>
              </a:rPr>
              <a:t> </a:t>
            </a:r>
            <a:r>
              <a:rPr lang="en-US" sz="2200" b="1" dirty="0" err="1">
                <a:solidFill>
                  <a:srgbClr val="B95A2A"/>
                </a:solidFill>
                <a:highlight>
                  <a:srgbClr val="FFFFFF"/>
                </a:highlight>
              </a:rPr>
              <a:t>Chính</a:t>
            </a:r>
            <a:r>
              <a:rPr lang="en-US" sz="2200" b="1" dirty="0">
                <a:solidFill>
                  <a:srgbClr val="B95A2A"/>
                </a:solidFill>
                <a:highlight>
                  <a:srgbClr val="FFFFFF"/>
                </a:highlight>
              </a:rPr>
              <a:t> </a:t>
            </a:r>
            <a:r>
              <a:rPr lang="en-US" sz="2200" b="1" dirty="0" err="1">
                <a:solidFill>
                  <a:srgbClr val="B95A2A"/>
                </a:solidFill>
                <a:highlight>
                  <a:srgbClr val="FFFFFF"/>
                </a:highlight>
              </a:rPr>
              <a:t>phủ</a:t>
            </a:r>
            <a:endParaRPr lang="en-US" sz="2200" b="1"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A57E6801-59FD-400F-B27C-A4EDC024778E}"/>
              </a:ext>
            </a:extLst>
          </p:cNvPr>
          <p:cNvPicPr>
            <a:picLocks noChangeAspect="1"/>
          </p:cNvPicPr>
          <p:nvPr/>
        </p:nvPicPr>
        <p:blipFill>
          <a:blip r:embed="rId3"/>
          <a:stretch>
            <a:fillRect/>
          </a:stretch>
        </p:blipFill>
        <p:spPr>
          <a:xfrm>
            <a:off x="135082" y="221457"/>
            <a:ext cx="473825" cy="369220"/>
          </a:xfrm>
          <a:prstGeom prst="rect">
            <a:avLst/>
          </a:prstGeom>
        </p:spPr>
      </p:pic>
      <p:sp>
        <p:nvSpPr>
          <p:cNvPr id="2" name="Slide Number Placeholder 1">
            <a:extLst>
              <a:ext uri="{FF2B5EF4-FFF2-40B4-BE49-F238E27FC236}">
                <a16:creationId xmlns:a16="http://schemas.microsoft.com/office/drawing/2014/main" xmlns="" id="{C8D8A85B-A4A2-4050-9040-78DF08CBF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12</a:t>
            </a:fld>
            <a:endParaRPr lang="v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oup 2">
            <a:extLst>
              <a:ext uri="{FF2B5EF4-FFF2-40B4-BE49-F238E27FC236}">
                <a16:creationId xmlns:a16="http://schemas.microsoft.com/office/drawing/2014/main" xmlns="" id="{975158C7-F6CC-417E-81EB-E8819ACC8C7A}"/>
              </a:ext>
            </a:extLst>
          </p:cNvPr>
          <p:cNvGrpSpPr>
            <a:grpSpLocks/>
          </p:cNvGrpSpPr>
          <p:nvPr/>
        </p:nvGrpSpPr>
        <p:grpSpPr bwMode="auto">
          <a:xfrm>
            <a:off x="1002506" y="1933575"/>
            <a:ext cx="1482329" cy="2215843"/>
            <a:chOff x="4038600" y="1379539"/>
            <a:chExt cx="1976438" cy="2954933"/>
          </a:xfrm>
        </p:grpSpPr>
        <p:sp>
          <p:nvSpPr>
            <p:cNvPr id="36" name="Pentagon 60">
              <a:extLst>
                <a:ext uri="{FF2B5EF4-FFF2-40B4-BE49-F238E27FC236}">
                  <a16:creationId xmlns:a16="http://schemas.microsoft.com/office/drawing/2014/main" xmlns="" id="{1BC87C90-58C0-4CFE-9D39-B5D7545E82AC}"/>
                </a:ext>
              </a:extLst>
            </p:cNvPr>
            <p:cNvSpPr/>
            <p:nvPr/>
          </p:nvSpPr>
          <p:spPr>
            <a:xfrm rot="5400000">
              <a:off x="4136074" y="1771015"/>
              <a:ext cx="1956115" cy="1173163"/>
            </a:xfrm>
            <a:prstGeom prst="homePlat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37" name="Rectangle 36">
              <a:extLst>
                <a:ext uri="{FF2B5EF4-FFF2-40B4-BE49-F238E27FC236}">
                  <a16:creationId xmlns:a16="http://schemas.microsoft.com/office/drawing/2014/main" xmlns="" id="{F3225DD3-EBAB-4B45-857A-F3DAC8935228}"/>
                </a:ext>
              </a:extLst>
            </p:cNvPr>
            <p:cNvSpPr/>
            <p:nvPr/>
          </p:nvSpPr>
          <p:spPr>
            <a:xfrm>
              <a:off x="4481513" y="1587536"/>
              <a:ext cx="1233487" cy="53348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00B0F0"/>
                  </a:solidFill>
                  <a:latin typeface="Tahoma" panose="020B0604030504040204" pitchFamily="34" charset="0"/>
                  <a:ea typeface="Tahoma" panose="020B0604030504040204" pitchFamily="34" charset="0"/>
                  <a:cs typeface="Tahoma" panose="020B0604030504040204" pitchFamily="34" charset="0"/>
                </a:rPr>
                <a:t>02</a:t>
              </a:r>
              <a:endParaRPr lang="en-US" sz="2475" b="1"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52241" name="Inhaltsplatzhalter 4">
              <a:extLst>
                <a:ext uri="{FF2B5EF4-FFF2-40B4-BE49-F238E27FC236}">
                  <a16:creationId xmlns:a16="http://schemas.microsoft.com/office/drawing/2014/main" xmlns="" id="{B99447CB-09D9-44D0-B5C2-14990333CEB3}"/>
                </a:ext>
              </a:extLst>
            </p:cNvPr>
            <p:cNvSpPr txBox="1">
              <a:spLocks/>
            </p:cNvSpPr>
            <p:nvPr/>
          </p:nvSpPr>
          <p:spPr bwMode="auto">
            <a:xfrm>
              <a:off x="4038600" y="3595689"/>
              <a:ext cx="1976438" cy="73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75"/>
                </a:spcAft>
              </a:pPr>
              <a:r>
                <a:rPr lang="en-US" altLang="en-US" sz="1200" b="1">
                  <a:solidFill>
                    <a:srgbClr val="00B0F0"/>
                  </a:solidFill>
                  <a:latin typeface="Tahoma" panose="020B0604030504040204" pitchFamily="34" charset="0"/>
                  <a:cs typeface="Tahoma" panose="020B0604030504040204" pitchFamily="34" charset="0"/>
                </a:rPr>
                <a:t>Giảm thời gian, chi phí thực hiện báo cáo</a:t>
              </a:r>
              <a:endParaRPr lang="en-US" altLang="en-US" sz="1200">
                <a:solidFill>
                  <a:srgbClr val="00B0F0"/>
                </a:solidFill>
                <a:latin typeface="Tahoma" panose="020B0604030504040204" pitchFamily="34" charset="0"/>
                <a:cs typeface="Tahoma" panose="020B0604030504040204" pitchFamily="34" charset="0"/>
              </a:endParaRPr>
            </a:p>
          </p:txBody>
        </p:sp>
        <p:pic>
          <p:nvPicPr>
            <p:cNvPr id="52242" name="Picture 8" descr="Káº¿t quáº£ hÃ¬nh áº£nh cho thá»i gian">
              <a:extLst>
                <a:ext uri="{FF2B5EF4-FFF2-40B4-BE49-F238E27FC236}">
                  <a16:creationId xmlns:a16="http://schemas.microsoft.com/office/drawing/2014/main" xmlns="" id="{4B31D1F2-4D5E-4C90-9596-1A53971ED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2" y="2318604"/>
              <a:ext cx="460096" cy="47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28" name="Group 3">
            <a:extLst>
              <a:ext uri="{FF2B5EF4-FFF2-40B4-BE49-F238E27FC236}">
                <a16:creationId xmlns:a16="http://schemas.microsoft.com/office/drawing/2014/main" xmlns="" id="{71088BB8-F061-4A80-8A20-1CC44C9D8B61}"/>
              </a:ext>
            </a:extLst>
          </p:cNvPr>
          <p:cNvGrpSpPr>
            <a:grpSpLocks/>
          </p:cNvGrpSpPr>
          <p:nvPr/>
        </p:nvGrpSpPr>
        <p:grpSpPr bwMode="auto">
          <a:xfrm>
            <a:off x="2343150" y="2883694"/>
            <a:ext cx="1264444" cy="2024301"/>
            <a:chOff x="8829675" y="1389064"/>
            <a:chExt cx="1685925" cy="2699068"/>
          </a:xfrm>
        </p:grpSpPr>
        <p:sp>
          <p:nvSpPr>
            <p:cNvPr id="52235" name="Inhaltsplatzhalter 4">
              <a:extLst>
                <a:ext uri="{FF2B5EF4-FFF2-40B4-BE49-F238E27FC236}">
                  <a16:creationId xmlns:a16="http://schemas.microsoft.com/office/drawing/2014/main" xmlns="" id="{EA1B9D36-61FB-42B2-BDDF-C6F37667E9E5}"/>
                </a:ext>
              </a:extLst>
            </p:cNvPr>
            <p:cNvSpPr txBox="1">
              <a:spLocks/>
            </p:cNvSpPr>
            <p:nvPr/>
          </p:nvSpPr>
          <p:spPr bwMode="auto">
            <a:xfrm>
              <a:off x="8829675" y="3595689"/>
              <a:ext cx="1685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1200" b="1">
                  <a:solidFill>
                    <a:srgbClr val="2DFC0A"/>
                  </a:solidFill>
                  <a:latin typeface="Tahoma" panose="020B0604030504040204" pitchFamily="34" charset="0"/>
                  <a:cs typeface="Tahoma" panose="020B0604030504040204" pitchFamily="34" charset="0"/>
                </a:rPr>
                <a:t>Hỗ trợ lãnh đạo ra quyết định</a:t>
              </a:r>
              <a:endParaRPr lang="en-US" altLang="en-US" sz="1200">
                <a:solidFill>
                  <a:srgbClr val="2DFC0A"/>
                </a:solidFill>
                <a:latin typeface="Tahoma" panose="020B0604030504040204" pitchFamily="34" charset="0"/>
                <a:cs typeface="Tahoma" panose="020B0604030504040204" pitchFamily="34" charset="0"/>
              </a:endParaRPr>
            </a:p>
          </p:txBody>
        </p:sp>
        <p:sp>
          <p:nvSpPr>
            <p:cNvPr id="42" name="Pentagon 67">
              <a:extLst>
                <a:ext uri="{FF2B5EF4-FFF2-40B4-BE49-F238E27FC236}">
                  <a16:creationId xmlns:a16="http://schemas.microsoft.com/office/drawing/2014/main" xmlns="" id="{E5488060-7367-4909-90E6-5063FFC62D01}"/>
                </a:ext>
              </a:extLst>
            </p:cNvPr>
            <p:cNvSpPr/>
            <p:nvPr/>
          </p:nvSpPr>
          <p:spPr>
            <a:xfrm rot="5400000">
              <a:off x="8693944" y="1737520"/>
              <a:ext cx="1971675" cy="1274763"/>
            </a:xfrm>
            <a:prstGeom prst="homePlate">
              <a:avLst/>
            </a:prstGeom>
            <a:solidFill>
              <a:srgbClr val="2DFC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43" name="Rectangle 42">
              <a:extLst>
                <a:ext uri="{FF2B5EF4-FFF2-40B4-BE49-F238E27FC236}">
                  <a16:creationId xmlns:a16="http://schemas.microsoft.com/office/drawing/2014/main" xmlns="" id="{B6AB7B90-5074-438C-BA82-7F3453465FBD}"/>
                </a:ext>
              </a:extLst>
            </p:cNvPr>
            <p:cNvSpPr/>
            <p:nvPr/>
          </p:nvSpPr>
          <p:spPr>
            <a:xfrm>
              <a:off x="8997950" y="1600202"/>
              <a:ext cx="1339850" cy="5365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rgbClr val="2DFC0A"/>
                  </a:solidFill>
                  <a:latin typeface="Tahoma" panose="020B0604030504040204" pitchFamily="34" charset="0"/>
                  <a:ea typeface="Tahoma" panose="020B0604030504040204" pitchFamily="34" charset="0"/>
                  <a:cs typeface="Tahoma" panose="020B0604030504040204" pitchFamily="34" charset="0"/>
                </a:rPr>
                <a:t>03</a:t>
              </a:r>
              <a:endParaRPr lang="en-US" sz="1500" b="1" dirty="0">
                <a:solidFill>
                  <a:srgbClr val="2DFC0A"/>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7">
              <a:extLst>
                <a:ext uri="{FF2B5EF4-FFF2-40B4-BE49-F238E27FC236}">
                  <a16:creationId xmlns:a16="http://schemas.microsoft.com/office/drawing/2014/main" xmlns="" id="{E18720BE-55DF-4AFB-AD34-884B0CB98F9B}"/>
                </a:ext>
              </a:extLst>
            </p:cNvPr>
            <p:cNvSpPr/>
            <p:nvPr/>
          </p:nvSpPr>
          <p:spPr>
            <a:xfrm>
              <a:off x="9490075" y="2355852"/>
              <a:ext cx="355600" cy="3556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25"/>
            </a:p>
          </p:txBody>
        </p:sp>
      </p:grpSp>
      <p:grpSp>
        <p:nvGrpSpPr>
          <p:cNvPr id="52230" name="Group 22">
            <a:extLst>
              <a:ext uri="{FF2B5EF4-FFF2-40B4-BE49-F238E27FC236}">
                <a16:creationId xmlns:a16="http://schemas.microsoft.com/office/drawing/2014/main" xmlns="" id="{29D42822-79E9-4CFB-A1A8-2EA04FE7BF41}"/>
              </a:ext>
            </a:extLst>
          </p:cNvPr>
          <p:cNvGrpSpPr>
            <a:grpSpLocks/>
          </p:cNvGrpSpPr>
          <p:nvPr/>
        </p:nvGrpSpPr>
        <p:grpSpPr bwMode="auto">
          <a:xfrm>
            <a:off x="-29766" y="887017"/>
            <a:ext cx="1410891" cy="2221650"/>
            <a:chOff x="76200" y="2438400"/>
            <a:chExt cx="1881188" cy="2962934"/>
          </a:xfrm>
        </p:grpSpPr>
        <p:sp>
          <p:nvSpPr>
            <p:cNvPr id="47" name="Pentagon 23">
              <a:extLst>
                <a:ext uri="{FF2B5EF4-FFF2-40B4-BE49-F238E27FC236}">
                  <a16:creationId xmlns:a16="http://schemas.microsoft.com/office/drawing/2014/main" xmlns="" id="{3BA856AF-10C8-4031-9986-74D69CCE9846}"/>
                </a:ext>
              </a:extLst>
            </p:cNvPr>
            <p:cNvSpPr/>
            <p:nvPr/>
          </p:nvSpPr>
          <p:spPr>
            <a:xfrm rot="5400000">
              <a:off x="60885" y="2801378"/>
              <a:ext cx="1899120" cy="1173163"/>
            </a:xfrm>
            <a:prstGeom prst="homePlate">
              <a:avLst/>
            </a:prstGeom>
            <a:solidFill>
              <a:srgbClr val="0048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48" name="Rectangle 47">
              <a:extLst>
                <a:ext uri="{FF2B5EF4-FFF2-40B4-BE49-F238E27FC236}">
                  <a16:creationId xmlns:a16="http://schemas.microsoft.com/office/drawing/2014/main" xmlns="" id="{E921FEDD-F14B-4C6F-999D-8B2FFC5F3B81}"/>
                </a:ext>
              </a:extLst>
            </p:cNvPr>
            <p:cNvSpPr/>
            <p:nvPr/>
          </p:nvSpPr>
          <p:spPr>
            <a:xfrm>
              <a:off x="396876" y="2641650"/>
              <a:ext cx="1233487" cy="51606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00487E"/>
                  </a:solidFill>
                  <a:latin typeface="Tahoma" panose="020B0604030504040204" pitchFamily="34" charset="0"/>
                  <a:ea typeface="Tahoma" panose="020B0604030504040204" pitchFamily="34" charset="0"/>
                  <a:cs typeface="Tahoma" panose="020B0604030504040204" pitchFamily="34" charset="0"/>
                </a:rPr>
                <a:t>01</a:t>
              </a:r>
              <a:endParaRPr lang="en-US" sz="2475" b="1" dirty="0">
                <a:solidFill>
                  <a:srgbClr val="00487E"/>
                </a:solidFill>
                <a:latin typeface="Tahoma" panose="020B0604030504040204" pitchFamily="34" charset="0"/>
                <a:ea typeface="Tahoma" panose="020B0604030504040204" pitchFamily="34" charset="0"/>
                <a:cs typeface="Tahoma" panose="020B0604030504040204" pitchFamily="34" charset="0"/>
              </a:endParaRPr>
            </a:p>
          </p:txBody>
        </p:sp>
        <p:sp>
          <p:nvSpPr>
            <p:cNvPr id="52233" name="Inhaltsplatzhalter 4">
              <a:extLst>
                <a:ext uri="{FF2B5EF4-FFF2-40B4-BE49-F238E27FC236}">
                  <a16:creationId xmlns:a16="http://schemas.microsoft.com/office/drawing/2014/main" xmlns="" id="{FA0E8A95-90B9-465F-B1C8-347D21140CD4}"/>
                </a:ext>
              </a:extLst>
            </p:cNvPr>
            <p:cNvSpPr txBox="1">
              <a:spLocks/>
            </p:cNvSpPr>
            <p:nvPr/>
          </p:nvSpPr>
          <p:spPr bwMode="auto">
            <a:xfrm>
              <a:off x="76200" y="4662487"/>
              <a:ext cx="1881188" cy="7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75"/>
                </a:spcAft>
              </a:pPr>
              <a:r>
                <a:rPr lang="en-US" altLang="en-US" sz="1200" b="1" dirty="0" err="1">
                  <a:solidFill>
                    <a:srgbClr val="00487E"/>
                  </a:solidFill>
                  <a:latin typeface="Tahoma" panose="020B0604030504040204" pitchFamily="34" charset="0"/>
                  <a:cs typeface="Tahoma" panose="020B0604030504040204" pitchFamily="34" charset="0"/>
                </a:rPr>
                <a:t>Nâng</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cao</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hiệu</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quả</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trong</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công</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tác</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báo</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cáo</a:t>
              </a:r>
              <a:endParaRPr lang="en-US" altLang="en-US" sz="1200" dirty="0">
                <a:solidFill>
                  <a:srgbClr val="00487E"/>
                </a:solidFill>
                <a:latin typeface="Tahoma" panose="020B0604030504040204" pitchFamily="34" charset="0"/>
                <a:cs typeface="Tahoma" panose="020B0604030504040204" pitchFamily="34" charset="0"/>
              </a:endParaRPr>
            </a:p>
          </p:txBody>
        </p:sp>
        <p:sp>
          <p:nvSpPr>
            <p:cNvPr id="50" name="Frame 17">
              <a:extLst>
                <a:ext uri="{FF2B5EF4-FFF2-40B4-BE49-F238E27FC236}">
                  <a16:creationId xmlns:a16="http://schemas.microsoft.com/office/drawing/2014/main" xmlns="" id="{1B7B4DE6-BFA0-46D9-8363-BF94D1D08DAF}"/>
                </a:ext>
              </a:extLst>
            </p:cNvPr>
            <p:cNvSpPr/>
            <p:nvPr/>
          </p:nvSpPr>
          <p:spPr>
            <a:xfrm>
              <a:off x="831851" y="3464179"/>
              <a:ext cx="357187" cy="3556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900" dirty="0">
                <a:solidFill>
                  <a:schemeClr val="tx1"/>
                </a:solidFill>
              </a:endParaRPr>
            </a:p>
          </p:txBody>
        </p:sp>
      </p:grpSp>
      <p:sp>
        <p:nvSpPr>
          <p:cNvPr id="19" name="Rectangle 18">
            <a:extLst>
              <a:ext uri="{FF2B5EF4-FFF2-40B4-BE49-F238E27FC236}">
                <a16:creationId xmlns:a16="http://schemas.microsoft.com/office/drawing/2014/main" xmlns="" id="{10271CDB-FD94-45A0-8297-53A90C576F67}"/>
              </a:ext>
            </a:extLst>
          </p:cNvPr>
          <p:cNvSpPr/>
          <p:nvPr/>
        </p:nvSpPr>
        <p:spPr>
          <a:xfrm>
            <a:off x="608907" y="233741"/>
            <a:ext cx="3020379" cy="830997"/>
          </a:xfrm>
          <a:prstGeom prst="rect">
            <a:avLst/>
          </a:prstGeom>
        </p:spPr>
        <p:txBody>
          <a:bodyPr wrap="none">
            <a:spAutoFit/>
          </a:bodyPr>
          <a:lstStyle/>
          <a:p>
            <a:pPr>
              <a:buClr>
                <a:schemeClr val="dk1"/>
              </a:buClr>
              <a:buSzPts val="2800"/>
            </a:pPr>
            <a:r>
              <a:rPr lang="en-US" sz="1600" b="1" dirty="0">
                <a:solidFill>
                  <a:srgbClr val="D16F3D"/>
                </a:solidFill>
              </a:rPr>
              <a:t>8. </a:t>
            </a:r>
            <a:r>
              <a:rPr lang="en-US" sz="1600" b="1" dirty="0" err="1">
                <a:solidFill>
                  <a:srgbClr val="B95A2A"/>
                </a:solidFill>
                <a:highlight>
                  <a:schemeClr val="lt1"/>
                </a:highlight>
                <a:sym typeface="Times New Roman"/>
              </a:rPr>
              <a:t>Tác</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động</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lợi</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ích</a:t>
            </a:r>
            <a:r>
              <a:rPr lang="en-US" sz="1600" b="1" dirty="0">
                <a:solidFill>
                  <a:srgbClr val="B95A2A"/>
                </a:solidFill>
                <a:highlight>
                  <a:schemeClr val="lt1"/>
                </a:highlight>
                <a:sym typeface="Times New Roman"/>
              </a:rPr>
              <a:t> </a:t>
            </a:r>
          </a:p>
          <a:p>
            <a:pPr>
              <a:buClr>
                <a:schemeClr val="dk1"/>
              </a:buClr>
              <a:buSzPts val="2800"/>
            </a:pPr>
            <a:r>
              <a:rPr lang="en-US" sz="1600" b="1" dirty="0" err="1">
                <a:solidFill>
                  <a:srgbClr val="B95A2A"/>
                </a:solidFill>
                <a:highlight>
                  <a:schemeClr val="lt1"/>
                </a:highlight>
                <a:sym typeface="Times New Roman"/>
              </a:rPr>
              <a:t>của</a:t>
            </a:r>
            <a:r>
              <a:rPr lang="en-US" sz="1600" b="1" dirty="0">
                <a:solidFill>
                  <a:srgbClr val="B95A2A"/>
                </a:solidFill>
                <a:highlight>
                  <a:schemeClr val="lt1"/>
                </a:highlight>
                <a:sym typeface="Times New Roman"/>
              </a:rPr>
              <a:t> HTTT </a:t>
            </a:r>
            <a:r>
              <a:rPr lang="en-US" sz="1600" b="1" dirty="0" err="1">
                <a:solidFill>
                  <a:srgbClr val="B95A2A"/>
                </a:solidFill>
                <a:highlight>
                  <a:schemeClr val="lt1"/>
                </a:highlight>
                <a:sym typeface="Times New Roman"/>
              </a:rPr>
              <a:t>báo</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cáo</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Chính</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phủ</a:t>
            </a:r>
            <a:endParaRPr lang="en-US" sz="1600" b="1" dirty="0">
              <a:solidFill>
                <a:srgbClr val="B95A2A"/>
              </a:solidFill>
              <a:highlight>
                <a:schemeClr val="lt1"/>
              </a:highlight>
              <a:sym typeface="Times New Roman"/>
            </a:endParaRPr>
          </a:p>
          <a:p>
            <a:pPr>
              <a:buClr>
                <a:schemeClr val="dk1"/>
              </a:buClr>
              <a:buSzPts val="2800"/>
            </a:pPr>
            <a:endParaRPr lang="en-US" sz="1600" b="1" dirty="0">
              <a:solidFill>
                <a:srgbClr val="D16F3D"/>
              </a:solidFill>
            </a:endParaRPr>
          </a:p>
        </p:txBody>
      </p:sp>
      <p:pic>
        <p:nvPicPr>
          <p:cNvPr id="20" name="Picture 19">
            <a:extLst>
              <a:ext uri="{FF2B5EF4-FFF2-40B4-BE49-F238E27FC236}">
                <a16:creationId xmlns:a16="http://schemas.microsoft.com/office/drawing/2014/main" xmlns="" id="{85AA74DD-7F78-41C0-9FE6-312BEBF2D01C}"/>
              </a:ext>
            </a:extLst>
          </p:cNvPr>
          <p:cNvPicPr>
            <a:picLocks noChangeAspect="1"/>
          </p:cNvPicPr>
          <p:nvPr/>
        </p:nvPicPr>
        <p:blipFill>
          <a:blip r:embed="rId4"/>
          <a:stretch>
            <a:fillRect/>
          </a:stretch>
        </p:blipFill>
        <p:spPr>
          <a:xfrm>
            <a:off x="135082" y="221457"/>
            <a:ext cx="473825" cy="369220"/>
          </a:xfrm>
          <a:prstGeom prst="rect">
            <a:avLst/>
          </a:prstGeom>
        </p:spPr>
      </p:pic>
      <p:sp>
        <p:nvSpPr>
          <p:cNvPr id="2" name="Slide Number Placeholder 1">
            <a:extLst>
              <a:ext uri="{FF2B5EF4-FFF2-40B4-BE49-F238E27FC236}">
                <a16:creationId xmlns:a16="http://schemas.microsoft.com/office/drawing/2014/main" xmlns="" id="{2ACE76F2-C67E-4206-90F8-043BC47CE8D7}"/>
              </a:ext>
            </a:extLst>
          </p:cNvPr>
          <p:cNvSpPr>
            <a:spLocks noGrp="1"/>
          </p:cNvSpPr>
          <p:nvPr>
            <p:ph type="sldNum" sz="quarter" idx="12"/>
          </p:nvPr>
        </p:nvSpPr>
        <p:spPr/>
        <p:txBody>
          <a:bodyPr/>
          <a:lstStyle/>
          <a:p>
            <a:fld id="{915606CC-36FA-4283-A0CE-BAC400B7BCE4}" type="slidenum">
              <a:rPr lang="en-US" smtClean="0"/>
              <a:pPr/>
              <a:t>13</a:t>
            </a:fld>
            <a:endParaRPr lang="en-US" dirty="0"/>
          </a:p>
        </p:txBody>
      </p:sp>
      <p:sp>
        <p:nvSpPr>
          <p:cNvPr id="22" name="Google Shape;63;p14">
            <a:extLst>
              <a:ext uri="{FF2B5EF4-FFF2-40B4-BE49-F238E27FC236}">
                <a16:creationId xmlns:a16="http://schemas.microsoft.com/office/drawing/2014/main" xmlns="" id="{67AD8C16-FF9D-4224-B3AE-9B23F5705887}"/>
              </a:ext>
            </a:extLst>
          </p:cNvPr>
          <p:cNvSpPr txBox="1">
            <a:spLocks/>
          </p:cNvSpPr>
          <p:nvPr/>
        </p:nvSpPr>
        <p:spPr>
          <a:xfrm>
            <a:off x="3794523" y="102393"/>
            <a:ext cx="4918404" cy="4550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gn="just" fontAlgn="base">
              <a:spcAft>
                <a:spcPts val="600"/>
              </a:spcAft>
              <a:buFont typeface="Wingdings" pitchFamily="2" charset="2"/>
              <a:buChar char="Ø"/>
            </a:pPr>
            <a:r>
              <a:rPr lang="en-US" sz="1500" dirty="0" err="1">
                <a:solidFill>
                  <a:schemeClr val="tx1"/>
                </a:solidFill>
              </a:rPr>
              <a:t>Thay</a:t>
            </a:r>
            <a:r>
              <a:rPr lang="en-US" sz="1500" dirty="0">
                <a:solidFill>
                  <a:schemeClr val="tx1"/>
                </a:solidFill>
              </a:rPr>
              <a:t> </a:t>
            </a:r>
            <a:r>
              <a:rPr lang="en-US" sz="1500" dirty="0" err="1">
                <a:solidFill>
                  <a:schemeClr val="tx1"/>
                </a:solidFill>
              </a:rPr>
              <a:t>đổi</a:t>
            </a:r>
            <a:r>
              <a:rPr lang="en-US" sz="1500" dirty="0">
                <a:solidFill>
                  <a:schemeClr val="tx1"/>
                </a:solidFill>
              </a:rPr>
              <a:t> </a:t>
            </a:r>
            <a:r>
              <a:rPr lang="en-US" sz="1500" dirty="0" err="1">
                <a:solidFill>
                  <a:schemeClr val="tx1"/>
                </a:solidFill>
              </a:rPr>
              <a:t>phương</a:t>
            </a:r>
            <a:r>
              <a:rPr lang="en-US" sz="1500" dirty="0">
                <a:solidFill>
                  <a:schemeClr val="tx1"/>
                </a:solidFill>
              </a:rPr>
              <a:t> </a:t>
            </a:r>
            <a:r>
              <a:rPr lang="en-US" sz="1500" dirty="0" err="1">
                <a:solidFill>
                  <a:schemeClr val="tx1"/>
                </a:solidFill>
              </a:rPr>
              <a:t>thức</a:t>
            </a:r>
            <a:r>
              <a:rPr lang="en-US" sz="1500" dirty="0">
                <a:solidFill>
                  <a:schemeClr val="tx1"/>
                </a:solidFill>
              </a:rPr>
              <a:t> </a:t>
            </a:r>
            <a:r>
              <a:rPr lang="en-US" sz="1500" dirty="0" err="1">
                <a:solidFill>
                  <a:schemeClr val="tx1"/>
                </a:solidFill>
              </a:rPr>
              <a:t>chỉ</a:t>
            </a:r>
            <a:r>
              <a:rPr lang="en-US" sz="1500" dirty="0">
                <a:solidFill>
                  <a:schemeClr val="tx1"/>
                </a:solidFill>
              </a:rPr>
              <a:t> </a:t>
            </a:r>
            <a:r>
              <a:rPr lang="en-US" sz="1500" dirty="0" err="1">
                <a:solidFill>
                  <a:schemeClr val="tx1"/>
                </a:solidFill>
              </a:rPr>
              <a:t>đạo</a:t>
            </a:r>
            <a:r>
              <a:rPr lang="en-US" sz="1500" dirty="0">
                <a:solidFill>
                  <a:schemeClr val="tx1"/>
                </a:solidFill>
              </a:rPr>
              <a:t>, </a:t>
            </a:r>
            <a:r>
              <a:rPr lang="en-US" sz="1500" dirty="0" err="1">
                <a:solidFill>
                  <a:schemeClr val="tx1"/>
                </a:solidFill>
              </a:rPr>
              <a:t>điều</a:t>
            </a:r>
            <a:r>
              <a:rPr lang="en-US" sz="1500" dirty="0">
                <a:solidFill>
                  <a:schemeClr val="tx1"/>
                </a:solidFill>
              </a:rPr>
              <a:t> </a:t>
            </a:r>
            <a:r>
              <a:rPr lang="en-US" sz="1500" dirty="0" err="1">
                <a:solidFill>
                  <a:schemeClr val="tx1"/>
                </a:solidFill>
              </a:rPr>
              <a:t>hành</a:t>
            </a:r>
            <a:r>
              <a:rPr lang="en-US" sz="1500" dirty="0">
                <a:solidFill>
                  <a:schemeClr val="tx1"/>
                </a:solidFill>
              </a:rPr>
              <a:t> </a:t>
            </a:r>
            <a:r>
              <a:rPr lang="en-US" sz="1500" dirty="0" err="1">
                <a:solidFill>
                  <a:schemeClr val="tx1"/>
                </a:solidFill>
              </a:rPr>
              <a:t>từ</a:t>
            </a:r>
            <a:r>
              <a:rPr lang="en-US" sz="1500" dirty="0">
                <a:solidFill>
                  <a:schemeClr val="tx1"/>
                </a:solidFill>
              </a:rPr>
              <a:t> </a:t>
            </a:r>
            <a:r>
              <a:rPr lang="en-US" sz="1500" dirty="0" err="1">
                <a:solidFill>
                  <a:schemeClr val="tx1"/>
                </a:solidFill>
              </a:rPr>
              <a:t>dựa</a:t>
            </a:r>
            <a:r>
              <a:rPr lang="en-US" sz="1500" dirty="0">
                <a:solidFill>
                  <a:schemeClr val="tx1"/>
                </a:solidFill>
              </a:rPr>
              <a:t> </a:t>
            </a:r>
            <a:r>
              <a:rPr lang="en-US" sz="1500" dirty="0" err="1">
                <a:solidFill>
                  <a:schemeClr val="tx1"/>
                </a:solidFill>
              </a:rPr>
              <a:t>trên</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trên</a:t>
            </a:r>
            <a:r>
              <a:rPr lang="en-US" sz="1500" dirty="0">
                <a:solidFill>
                  <a:schemeClr val="tx1"/>
                </a:solidFill>
              </a:rPr>
              <a: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r>
              <a:rPr lang="en-US" sz="1500" dirty="0" err="1">
                <a:solidFill>
                  <a:schemeClr val="tx1"/>
                </a:solidFill>
              </a:rPr>
              <a:t>giấy</a:t>
            </a:r>
            <a:r>
              <a:rPr lang="en-US" sz="1500" dirty="0">
                <a:solidFill>
                  <a:schemeClr val="tx1"/>
                </a:solidFill>
              </a:rPr>
              <a:t> </a:t>
            </a:r>
            <a:r>
              <a:rPr lang="en-US" sz="1500" dirty="0" err="1">
                <a:solidFill>
                  <a:schemeClr val="tx1"/>
                </a:solidFill>
              </a:rPr>
              <a:t>chuyển</a:t>
            </a:r>
            <a:r>
              <a:rPr lang="en-US" sz="1500" dirty="0">
                <a:solidFill>
                  <a:schemeClr val="tx1"/>
                </a:solidFill>
              </a:rPr>
              <a:t> sang </a:t>
            </a:r>
            <a:r>
              <a:rPr lang="en-US" sz="1500" dirty="0" err="1">
                <a:solidFill>
                  <a:schemeClr val="tx1"/>
                </a:solidFill>
              </a:rPr>
              <a:t>dựa</a:t>
            </a:r>
            <a:r>
              <a:rPr lang="en-US" sz="1500" dirty="0">
                <a:solidFill>
                  <a:schemeClr val="tx1"/>
                </a:solidFill>
              </a:rPr>
              <a:t> </a:t>
            </a:r>
            <a:r>
              <a:rPr lang="en-US" sz="1500" dirty="0" err="1">
                <a:solidFill>
                  <a:schemeClr val="tx1"/>
                </a:solidFill>
              </a:rPr>
              <a:t>trên</a:t>
            </a:r>
            <a:r>
              <a:rPr lang="en-US" sz="1500" dirty="0">
                <a:solidFill>
                  <a:schemeClr val="tx1"/>
                </a:solidFill>
              </a:rPr>
              <a:t> </a:t>
            </a:r>
            <a:r>
              <a:rPr lang="en-US" sz="1500" dirty="0" err="1">
                <a:solidFill>
                  <a:schemeClr val="tx1"/>
                </a:solidFill>
              </a:rPr>
              <a:t>dữ</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số</a:t>
            </a:r>
            <a:r>
              <a:rPr lang="en-US" sz="1500" dirty="0">
                <a:solidFill>
                  <a:schemeClr val="tx1"/>
                </a:solidFill>
              </a:rPr>
              <a:t> </a:t>
            </a:r>
            <a:r>
              <a:rPr lang="en-US" sz="1500" dirty="0" err="1">
                <a:solidFill>
                  <a:schemeClr val="tx1"/>
                </a:solidFill>
              </a:rPr>
              <a:t>thông</a:t>
            </a:r>
            <a:r>
              <a:rPr lang="en-US" sz="1500" dirty="0">
                <a:solidFill>
                  <a:schemeClr val="tx1"/>
                </a:solidFill>
              </a:rPr>
              <a:t> qua  </a:t>
            </a:r>
            <a:r>
              <a:rPr lang="en-US" sz="1500" dirty="0" err="1">
                <a:solidFill>
                  <a:schemeClr val="tx1"/>
                </a:solidFill>
              </a:rPr>
              <a:t>các</a:t>
            </a:r>
            <a:r>
              <a:rPr lang="en-US" sz="1500" dirty="0">
                <a:solidFill>
                  <a:schemeClr val="tx1"/>
                </a:solidFill>
              </a:rPr>
              <a:t> HTTT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r>
              <a:rPr lang="en-US" sz="1500" dirty="0" err="1">
                <a:solidFill>
                  <a:schemeClr val="tx1"/>
                </a:solidFill>
              </a:rPr>
              <a:t>và</a:t>
            </a:r>
            <a:r>
              <a:rPr lang="en-US" sz="1500" dirty="0">
                <a:solidFill>
                  <a:schemeClr val="tx1"/>
                </a:solidFill>
              </a:rPr>
              <a:t> </a:t>
            </a:r>
            <a:r>
              <a:rPr lang="en-US" sz="1500" dirty="0" err="1">
                <a:solidFill>
                  <a:schemeClr val="tx1"/>
                </a:solidFill>
              </a:rPr>
              <a:t>màn</a:t>
            </a:r>
            <a:r>
              <a:rPr lang="en-US" sz="1500" dirty="0">
                <a:solidFill>
                  <a:schemeClr val="tx1"/>
                </a:solidFill>
              </a:rPr>
              <a:t> </a:t>
            </a:r>
            <a:r>
              <a:rPr lang="en-US" sz="1500" dirty="0" err="1">
                <a:solidFill>
                  <a:schemeClr val="tx1"/>
                </a:solidFill>
              </a:rPr>
              <a:t>hình</a:t>
            </a:r>
            <a:r>
              <a:rPr lang="en-US" sz="1500" dirty="0">
                <a:solidFill>
                  <a:schemeClr val="tx1"/>
                </a:solidFill>
              </a:rPr>
              <a:t> (dashboard), </a:t>
            </a:r>
            <a:r>
              <a:rPr lang="en-US" sz="1500" dirty="0" err="1">
                <a:solidFill>
                  <a:schemeClr val="tx1"/>
                </a:solidFill>
              </a:rPr>
              <a:t>bảo</a:t>
            </a:r>
            <a:r>
              <a:rPr lang="en-US" sz="1500" dirty="0">
                <a:solidFill>
                  <a:schemeClr val="tx1"/>
                </a:solidFill>
              </a:rPr>
              <a:t> </a:t>
            </a:r>
            <a:r>
              <a:rPr lang="en-US" sz="1500" dirty="0" err="1">
                <a:solidFill>
                  <a:schemeClr val="tx1"/>
                </a:solidFill>
              </a:rPr>
              <a:t>đảm</a:t>
            </a:r>
            <a:r>
              <a:rPr lang="en-US" sz="1500" dirty="0">
                <a:solidFill>
                  <a:schemeClr val="tx1"/>
                </a:solidFill>
              </a:rPr>
              <a:t> </a:t>
            </a:r>
            <a:r>
              <a:rPr lang="en-US" sz="1500" dirty="0" err="1">
                <a:solidFill>
                  <a:schemeClr val="tx1"/>
                </a:solidFill>
              </a:rPr>
              <a:t>cập</a:t>
            </a:r>
            <a:r>
              <a:rPr lang="en-US" sz="1500" dirty="0">
                <a:solidFill>
                  <a:schemeClr val="tx1"/>
                </a:solidFill>
              </a:rPr>
              <a:t> </a:t>
            </a:r>
            <a:r>
              <a:rPr lang="en-US" sz="1500" dirty="0" err="1">
                <a:solidFill>
                  <a:schemeClr val="tx1"/>
                </a:solidFill>
              </a:rPr>
              <a:t>nhật</a:t>
            </a:r>
            <a:r>
              <a:rPr lang="en-US" sz="1500" dirty="0">
                <a:solidFill>
                  <a:schemeClr val="tx1"/>
                </a:solidFill>
              </a:rPr>
              <a:t>, </a:t>
            </a:r>
            <a:r>
              <a:rPr lang="en-US" sz="1500" dirty="0" err="1">
                <a:solidFill>
                  <a:schemeClr val="tx1"/>
                </a:solidFill>
              </a:rPr>
              <a:t>tổng</a:t>
            </a:r>
            <a:r>
              <a:rPr lang="en-US" sz="1500" dirty="0">
                <a:solidFill>
                  <a:schemeClr val="tx1"/>
                </a:solidFill>
              </a:rPr>
              <a:t> </a:t>
            </a:r>
            <a:r>
              <a:rPr lang="en-US" sz="1500" dirty="0" err="1">
                <a:solidFill>
                  <a:schemeClr val="tx1"/>
                </a:solidFill>
              </a:rPr>
              <a:t>hợp</a:t>
            </a:r>
            <a:r>
              <a:rPr lang="en-US" sz="1500" dirty="0">
                <a:solidFill>
                  <a:schemeClr val="tx1"/>
                </a:solidFill>
              </a:rPr>
              <a:t>, </a:t>
            </a:r>
            <a:r>
              <a:rPr lang="en-US" sz="1500" dirty="0" err="1">
                <a:solidFill>
                  <a:schemeClr val="tx1"/>
                </a:solidFill>
              </a:rPr>
              <a:t>phân</a:t>
            </a:r>
            <a:r>
              <a:rPr lang="en-US" sz="1500" dirty="0">
                <a:solidFill>
                  <a:schemeClr val="tx1"/>
                </a:solidFill>
              </a:rPr>
              <a:t> </a:t>
            </a:r>
            <a:r>
              <a:rPr lang="en-US" sz="1500" dirty="0" err="1">
                <a:solidFill>
                  <a:schemeClr val="tx1"/>
                </a:solidFill>
              </a:rPr>
              <a:t>tích</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dữ</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kịp</a:t>
            </a:r>
            <a:r>
              <a:rPr lang="en-US" sz="1500" dirty="0">
                <a:solidFill>
                  <a:schemeClr val="tx1"/>
                </a:solidFill>
              </a:rPr>
              <a:t> </a:t>
            </a:r>
            <a:r>
              <a:rPr lang="en-US" sz="1500" dirty="0" err="1">
                <a:solidFill>
                  <a:schemeClr val="tx1"/>
                </a:solidFill>
              </a:rPr>
              <a:t>thời</a:t>
            </a:r>
            <a:r>
              <a:rPr lang="en-US" sz="1500" dirty="0">
                <a:solidFill>
                  <a:schemeClr val="tx1"/>
                </a:solidFill>
              </a:rPr>
              <a:t>, </a:t>
            </a:r>
            <a:r>
              <a:rPr lang="en-US" sz="1500" dirty="0" err="1">
                <a:solidFill>
                  <a:schemeClr val="tx1"/>
                </a:solidFill>
              </a:rPr>
              <a:t>chính</a:t>
            </a:r>
            <a:r>
              <a:rPr lang="en-US" sz="1500" dirty="0">
                <a:solidFill>
                  <a:schemeClr val="tx1"/>
                </a:solidFill>
              </a:rPr>
              <a:t> </a:t>
            </a:r>
            <a:r>
              <a:rPr lang="en-US" sz="1500" dirty="0" err="1">
                <a:solidFill>
                  <a:schemeClr val="tx1"/>
                </a:solidFill>
              </a:rPr>
              <a:t>xác</a:t>
            </a:r>
            <a:r>
              <a:rPr lang="en-US" sz="1500" dirty="0">
                <a:solidFill>
                  <a:schemeClr val="tx1"/>
                </a:solidFill>
              </a:rPr>
              <a:t>, an </a:t>
            </a:r>
            <a:r>
              <a:rPr lang="en-US" sz="1500" dirty="0" err="1">
                <a:solidFill>
                  <a:schemeClr val="tx1"/>
                </a:solidFill>
              </a:rPr>
              <a:t>toàn</a:t>
            </a:r>
            <a:r>
              <a:rPr lang="en-US" sz="1500" dirty="0">
                <a:solidFill>
                  <a:schemeClr val="tx1"/>
                </a:solidFill>
              </a:rPr>
              <a:t> </a:t>
            </a:r>
            <a:r>
              <a:rPr lang="en-US" sz="1500" dirty="0" err="1">
                <a:solidFill>
                  <a:schemeClr val="tx1"/>
                </a:solidFill>
              </a:rPr>
              <a:t>và</a:t>
            </a:r>
            <a:r>
              <a:rPr lang="en-US" sz="1500" dirty="0">
                <a:solidFill>
                  <a:schemeClr val="tx1"/>
                </a:solidFill>
              </a:rPr>
              <a:t> </a:t>
            </a:r>
            <a:r>
              <a:rPr lang="en-US" sz="1500" dirty="0" err="1">
                <a:solidFill>
                  <a:schemeClr val="tx1"/>
                </a:solidFill>
              </a:rPr>
              <a:t>hiệu</a:t>
            </a:r>
            <a:r>
              <a:rPr lang="en-US" sz="1500" dirty="0">
                <a:solidFill>
                  <a:schemeClr val="tx1"/>
                </a:solidFill>
              </a:rPr>
              <a:t> </a:t>
            </a:r>
            <a:r>
              <a:rPr lang="en-US" sz="1500" dirty="0" err="1">
                <a:solidFill>
                  <a:schemeClr val="tx1"/>
                </a:solidFill>
              </a:rPr>
              <a:t>quả</a:t>
            </a:r>
            <a:r>
              <a:rPr lang="en-US" sz="1500" dirty="0">
                <a:solidFill>
                  <a:schemeClr val="tx1"/>
                </a:solidFill>
              </a:rPr>
              <a:t>.</a:t>
            </a:r>
          </a:p>
          <a:p>
            <a:pPr algn="just" fontAlgn="base">
              <a:spcAft>
                <a:spcPts val="600"/>
              </a:spcAft>
              <a:buFont typeface="Wingdings" pitchFamily="2" charset="2"/>
              <a:buChar char="Ø"/>
            </a:pPr>
            <a:r>
              <a:rPr lang="en-US" sz="1500" dirty="0" err="1">
                <a:solidFill>
                  <a:schemeClr val="tx1"/>
                </a:solidFill>
              </a:rPr>
              <a:t>Quy</a:t>
            </a:r>
            <a:r>
              <a:rPr lang="en-US" sz="1500" dirty="0">
                <a:solidFill>
                  <a:schemeClr val="tx1"/>
                </a:solidFill>
              </a:rPr>
              <a:t> </a:t>
            </a:r>
            <a:r>
              <a:rPr lang="en-US" sz="1500" dirty="0" err="1">
                <a:solidFill>
                  <a:schemeClr val="tx1"/>
                </a:solidFill>
              </a:rPr>
              <a:t>trình</a:t>
            </a:r>
            <a:r>
              <a:rPr lang="en-US" sz="1500" dirty="0">
                <a:solidFill>
                  <a:schemeClr val="tx1"/>
                </a:solidFill>
              </a:rPr>
              <a: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r>
              <a:rPr lang="en-US" sz="1500" dirty="0" err="1">
                <a:solidFill>
                  <a:schemeClr val="tx1"/>
                </a:solidFill>
              </a:rPr>
              <a:t>thu</a:t>
            </a:r>
            <a:r>
              <a:rPr lang="en-US" sz="1500" dirty="0">
                <a:solidFill>
                  <a:schemeClr val="tx1"/>
                </a:solidFill>
              </a:rPr>
              <a:t> </a:t>
            </a:r>
            <a:r>
              <a:rPr lang="en-US" sz="1500" dirty="0" err="1">
                <a:solidFill>
                  <a:schemeClr val="tx1"/>
                </a:solidFill>
              </a:rPr>
              <a:t>thập</a:t>
            </a:r>
            <a:r>
              <a:rPr lang="en-US" sz="1500" dirty="0">
                <a:solidFill>
                  <a:schemeClr val="tx1"/>
                </a:solidFill>
              </a:rPr>
              <a:t>, </a:t>
            </a:r>
            <a:r>
              <a:rPr lang="en-US" sz="1500" dirty="0" err="1">
                <a:solidFill>
                  <a:schemeClr val="tx1"/>
                </a:solidFill>
              </a:rPr>
              <a:t>tổng</a:t>
            </a:r>
            <a:r>
              <a:rPr lang="en-US" sz="1500" dirty="0">
                <a:solidFill>
                  <a:schemeClr val="tx1"/>
                </a:solidFill>
              </a:rPr>
              <a:t> </a:t>
            </a:r>
            <a:r>
              <a:rPr lang="en-US" sz="1500" dirty="0" err="1">
                <a:solidFill>
                  <a:schemeClr val="tx1"/>
                </a:solidFill>
              </a:rPr>
              <a:t>hợp</a:t>
            </a:r>
            <a:r>
              <a:rPr lang="en-US" sz="1500" dirty="0">
                <a:solidFill>
                  <a:schemeClr val="tx1"/>
                </a:solidFill>
              </a:rPr>
              <a:t>, </a:t>
            </a:r>
            <a:r>
              <a:rPr lang="en-US" sz="1500" dirty="0" err="1">
                <a:solidFill>
                  <a:schemeClr val="tx1"/>
                </a:solidFill>
              </a:rPr>
              <a:t>phân</a:t>
            </a:r>
            <a:r>
              <a:rPr lang="en-US" sz="1500" dirty="0">
                <a:solidFill>
                  <a:schemeClr val="tx1"/>
                </a:solidFill>
              </a:rPr>
              <a:t> </a:t>
            </a:r>
            <a:r>
              <a:rPr lang="en-US" sz="1500" dirty="0" err="1">
                <a:solidFill>
                  <a:schemeClr val="tx1"/>
                </a:solidFill>
              </a:rPr>
              <a:t>tích</a:t>
            </a:r>
            <a:r>
              <a:rPr lang="en-US" sz="1500" dirty="0">
                <a:solidFill>
                  <a:schemeClr val="tx1"/>
                </a:solidFill>
              </a:rPr>
              <a:t>, </a:t>
            </a:r>
            <a:r>
              <a:rPr lang="en-US" sz="1500" dirty="0" err="1">
                <a:solidFill>
                  <a:schemeClr val="tx1"/>
                </a:solidFill>
              </a:rPr>
              <a:t>gửi</a:t>
            </a:r>
            <a:r>
              <a:rPr lang="en-US" sz="1500" dirty="0">
                <a:solidFill>
                  <a:schemeClr val="tx1"/>
                </a:solidFill>
              </a:rPr>
              <a:t> </a:t>
            </a:r>
            <a:r>
              <a:rPr lang="en-US" sz="1500" dirty="0" err="1">
                <a:solidFill>
                  <a:schemeClr val="tx1"/>
                </a:solidFill>
              </a:rPr>
              <a:t>nhận</a:t>
            </a:r>
            <a:r>
              <a:rPr lang="en-US" sz="1500" dirty="0">
                <a:solidFill>
                  <a:schemeClr val="tx1"/>
                </a:solidFill>
              </a:rPr>
              <a:t>) </a:t>
            </a:r>
            <a:r>
              <a:rPr lang="en-US" sz="1500" dirty="0" err="1">
                <a:solidFill>
                  <a:schemeClr val="tx1"/>
                </a:solidFill>
              </a:rPr>
              <a:t>thực</a:t>
            </a:r>
            <a:r>
              <a:rPr lang="en-US" sz="1500" dirty="0">
                <a:solidFill>
                  <a:schemeClr val="tx1"/>
                </a:solidFill>
              </a:rPr>
              <a:t> </a:t>
            </a:r>
            <a:r>
              <a:rPr lang="en-US" sz="1500" dirty="0" err="1">
                <a:solidFill>
                  <a:schemeClr val="tx1"/>
                </a:solidFill>
              </a:rPr>
              <a:t>hiện</a:t>
            </a:r>
            <a:r>
              <a:rPr lang="en-US" sz="1500" dirty="0">
                <a:solidFill>
                  <a:schemeClr val="tx1"/>
                </a:solidFill>
              </a:rPr>
              <a:t> </a:t>
            </a:r>
            <a:r>
              <a:rPr lang="en-US" sz="1500" dirty="0" err="1">
                <a:solidFill>
                  <a:schemeClr val="tx1"/>
                </a:solidFill>
              </a:rPr>
              <a:t>dễ</a:t>
            </a:r>
            <a:r>
              <a:rPr lang="en-US" sz="1500" dirty="0">
                <a:solidFill>
                  <a:schemeClr val="tx1"/>
                </a:solidFill>
              </a:rPr>
              <a:t> </a:t>
            </a:r>
            <a:r>
              <a:rPr lang="en-US" sz="1500" dirty="0" err="1">
                <a:solidFill>
                  <a:schemeClr val="tx1"/>
                </a:solidFill>
              </a:rPr>
              <a:t>dàng</a:t>
            </a:r>
            <a:r>
              <a:rPr lang="en-US" sz="1500" dirty="0">
                <a:solidFill>
                  <a:schemeClr val="tx1"/>
                </a:solidFill>
              </a:rPr>
              <a:t>, </a:t>
            </a:r>
            <a:r>
              <a:rPr lang="en-US" sz="1500" dirty="0" err="1">
                <a:solidFill>
                  <a:schemeClr val="tx1"/>
                </a:solidFill>
              </a:rPr>
              <a:t>nhanh</a:t>
            </a:r>
            <a:r>
              <a:rPr lang="en-US" sz="1500" dirty="0">
                <a:solidFill>
                  <a:schemeClr val="tx1"/>
                </a:solidFill>
              </a:rPr>
              <a:t> </a:t>
            </a:r>
            <a:r>
              <a:rPr lang="en-US" sz="1500" dirty="0" err="1">
                <a:solidFill>
                  <a:schemeClr val="tx1"/>
                </a:solidFill>
              </a:rPr>
              <a:t>chóng</a:t>
            </a:r>
            <a:r>
              <a:rPr lang="en-US" sz="1500" dirty="0">
                <a:solidFill>
                  <a:schemeClr val="tx1"/>
                </a:solidFill>
              </a:rPr>
              <a:t> </a:t>
            </a:r>
            <a:r>
              <a:rPr lang="en-US" sz="1500" dirty="0" err="1">
                <a:solidFill>
                  <a:schemeClr val="tx1"/>
                </a:solidFill>
              </a:rPr>
              <a:t>giúp</a:t>
            </a:r>
            <a:r>
              <a:rPr lang="en-US" sz="1500" dirty="0">
                <a:solidFill>
                  <a:schemeClr val="tx1"/>
                </a:solidFill>
              </a:rPr>
              <a:t> </a:t>
            </a:r>
            <a:r>
              <a:rPr lang="en-US" sz="1500" dirty="0" err="1">
                <a:solidFill>
                  <a:schemeClr val="tx1"/>
                </a:solidFill>
              </a:rPr>
              <a:t>tiết</a:t>
            </a:r>
            <a:r>
              <a:rPr lang="en-US" sz="1500" dirty="0">
                <a:solidFill>
                  <a:schemeClr val="tx1"/>
                </a:solidFill>
              </a:rPr>
              <a:t> </a:t>
            </a:r>
            <a:r>
              <a:rPr lang="en-US" sz="1500" dirty="0" err="1">
                <a:solidFill>
                  <a:schemeClr val="tx1"/>
                </a:solidFill>
              </a:rPr>
              <a:t>kiệm</a:t>
            </a:r>
            <a:r>
              <a:rPr lang="en-US" sz="1500" dirty="0">
                <a:solidFill>
                  <a:schemeClr val="tx1"/>
                </a:solidFill>
              </a:rPr>
              <a:t> </a:t>
            </a:r>
            <a:r>
              <a:rPr lang="en-US" sz="1500" dirty="0" err="1">
                <a:solidFill>
                  <a:schemeClr val="tx1"/>
                </a:solidFill>
              </a:rPr>
              <a:t>thời</a:t>
            </a:r>
            <a:r>
              <a:rPr lang="en-US" sz="1500" dirty="0">
                <a:solidFill>
                  <a:schemeClr val="tx1"/>
                </a:solidFill>
              </a:rPr>
              <a:t> </a:t>
            </a:r>
            <a:r>
              <a:rPr lang="en-US" sz="1500" dirty="0" err="1">
                <a:solidFill>
                  <a:schemeClr val="tx1"/>
                </a:solidFill>
              </a:rPr>
              <a:t>gian</a:t>
            </a:r>
            <a:r>
              <a:rPr lang="en-US" sz="1500" dirty="0">
                <a:solidFill>
                  <a:schemeClr val="tx1"/>
                </a:solidFill>
              </a:rPr>
              <a:t>, </a:t>
            </a:r>
            <a:r>
              <a:rPr lang="en-US" sz="1500" dirty="0" err="1">
                <a:solidFill>
                  <a:schemeClr val="tx1"/>
                </a:solidFill>
              </a:rPr>
              <a:t>tăng</a:t>
            </a:r>
            <a:r>
              <a:rPr lang="en-US" sz="1500" dirty="0">
                <a:solidFill>
                  <a:schemeClr val="tx1"/>
                </a:solidFill>
              </a:rPr>
              <a:t> </a:t>
            </a:r>
            <a:r>
              <a:rPr lang="en-US" sz="1500" dirty="0" err="1">
                <a:solidFill>
                  <a:schemeClr val="tx1"/>
                </a:solidFill>
              </a:rPr>
              <a:t>sự</a:t>
            </a:r>
            <a:r>
              <a:rPr lang="en-US" sz="1500" dirty="0">
                <a:solidFill>
                  <a:schemeClr val="tx1"/>
                </a:solidFill>
              </a:rPr>
              <a:t> </a:t>
            </a:r>
            <a:r>
              <a:rPr lang="en-US" sz="1500" dirty="0" err="1">
                <a:solidFill>
                  <a:schemeClr val="tx1"/>
                </a:solidFill>
              </a:rPr>
              <a:t>kịp</a:t>
            </a:r>
            <a:r>
              <a:rPr lang="en-US" sz="1500" dirty="0">
                <a:solidFill>
                  <a:schemeClr val="tx1"/>
                </a:solidFill>
              </a:rPr>
              <a:t> </a:t>
            </a:r>
            <a:r>
              <a:rPr lang="en-US" sz="1500" dirty="0" err="1">
                <a:solidFill>
                  <a:schemeClr val="tx1"/>
                </a:solidFill>
              </a:rPr>
              <a:t>thời</a:t>
            </a:r>
            <a:r>
              <a:rPr lang="en-US" sz="1500" dirty="0">
                <a:solidFill>
                  <a:schemeClr val="tx1"/>
                </a:solidFill>
              </a:rPr>
              <a:t>, </a:t>
            </a:r>
            <a:r>
              <a:rPr lang="en-US" sz="1500" dirty="0" err="1">
                <a:solidFill>
                  <a:schemeClr val="tx1"/>
                </a:solidFill>
              </a:rPr>
              <a:t>chính</a:t>
            </a:r>
            <a:r>
              <a:rPr lang="en-US" sz="1500" dirty="0">
                <a:solidFill>
                  <a:schemeClr val="tx1"/>
                </a:solidFill>
              </a:rPr>
              <a:t> </a:t>
            </a:r>
            <a:r>
              <a:rPr lang="en-US" sz="1500" dirty="0" err="1">
                <a:solidFill>
                  <a:schemeClr val="tx1"/>
                </a:solidFill>
              </a:rPr>
              <a:t>xác</a:t>
            </a:r>
            <a:r>
              <a:rPr lang="en-US" sz="1500" dirty="0">
                <a:solidFill>
                  <a:schemeClr val="tx1"/>
                </a:solidFill>
              </a:rPr>
              <a:t> </a:t>
            </a:r>
            <a:r>
              <a:rPr lang="en-US" sz="1500" dirty="0" err="1">
                <a:solidFill>
                  <a:schemeClr val="tx1"/>
                </a:solidFill>
              </a:rPr>
              <a:t>của</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p>
          <a:p>
            <a:pPr algn="just" fontAlgn="base">
              <a:spcAft>
                <a:spcPts val="600"/>
              </a:spcAft>
              <a:buFont typeface="Wingdings" pitchFamily="2" charset="2"/>
              <a:buChar char="Ø"/>
            </a:pPr>
            <a:r>
              <a:rPr lang="en-US" sz="1500" dirty="0" err="1">
                <a:solidFill>
                  <a:schemeClr val="tx1"/>
                </a:solidFill>
              </a:rPr>
              <a:t>Tạo</a:t>
            </a:r>
            <a:r>
              <a:rPr lang="en-US" sz="1500" dirty="0">
                <a:solidFill>
                  <a:schemeClr val="tx1"/>
                </a:solidFill>
              </a:rPr>
              <a:t> ra </a:t>
            </a:r>
            <a:r>
              <a:rPr lang="en-US" sz="1500" dirty="0" err="1">
                <a:solidFill>
                  <a:schemeClr val="tx1"/>
                </a:solidFill>
              </a:rPr>
              <a:t>và</a:t>
            </a:r>
            <a:r>
              <a:rPr lang="en-US" sz="1500" dirty="0">
                <a:solidFill>
                  <a:schemeClr val="tx1"/>
                </a:solidFill>
              </a:rPr>
              <a:t> </a:t>
            </a:r>
            <a:r>
              <a:rPr lang="en-US" sz="1500" dirty="0" err="1">
                <a:solidFill>
                  <a:schemeClr val="tx1"/>
                </a:solidFill>
              </a:rPr>
              <a:t>lưu</a:t>
            </a:r>
            <a:r>
              <a:rPr lang="en-US" sz="1500" dirty="0">
                <a:solidFill>
                  <a:schemeClr val="tx1"/>
                </a:solidFill>
              </a:rPr>
              <a:t> </a:t>
            </a:r>
            <a:r>
              <a:rPr lang="en-US" sz="1500" dirty="0" err="1">
                <a:solidFill>
                  <a:schemeClr val="tx1"/>
                </a:solidFill>
              </a:rPr>
              <a:t>trữ</a:t>
            </a:r>
            <a:r>
              <a:rPr lang="en-US" sz="1500" dirty="0">
                <a:solidFill>
                  <a:schemeClr val="tx1"/>
                </a:solidFill>
              </a:rPr>
              <a:t> </a:t>
            </a:r>
            <a:r>
              <a:rPr lang="en-US" sz="1500" dirty="0" err="1">
                <a:solidFill>
                  <a:schemeClr val="tx1"/>
                </a:solidFill>
              </a:rPr>
              <a:t>được</a:t>
            </a:r>
            <a:r>
              <a:rPr lang="en-US" sz="1500" dirty="0">
                <a:solidFill>
                  <a:schemeClr val="tx1"/>
                </a:solidFill>
              </a:rPr>
              <a:t> </a:t>
            </a:r>
            <a:r>
              <a:rPr lang="en-US" sz="1500" dirty="0" err="1">
                <a:solidFill>
                  <a:schemeClr val="tx1"/>
                </a:solidFill>
              </a:rPr>
              <a:t>các</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mang</a:t>
            </a:r>
            <a:r>
              <a:rPr lang="en-US" sz="1500" dirty="0">
                <a:solidFill>
                  <a:schemeClr val="tx1"/>
                </a:solidFill>
              </a:rPr>
              <a:t> </a:t>
            </a:r>
            <a:r>
              <a:rPr lang="en-US" sz="1500" dirty="0" err="1">
                <a:solidFill>
                  <a:schemeClr val="tx1"/>
                </a:solidFill>
              </a:rPr>
              <a:t>tính</a:t>
            </a:r>
            <a:r>
              <a:rPr lang="en-US" sz="1500" dirty="0">
                <a:solidFill>
                  <a:schemeClr val="tx1"/>
                </a:solidFill>
              </a:rPr>
              <a:t> </a:t>
            </a:r>
            <a:r>
              <a:rPr lang="en-US" sz="1500" dirty="0" err="1">
                <a:solidFill>
                  <a:schemeClr val="tx1"/>
                </a:solidFill>
              </a:rPr>
              <a:t>chất</a:t>
            </a:r>
            <a:r>
              <a:rPr lang="en-US" sz="1500" dirty="0">
                <a:solidFill>
                  <a:schemeClr val="tx1"/>
                </a:solidFill>
              </a:rPr>
              <a:t> </a:t>
            </a:r>
            <a:r>
              <a:rPr lang="en-US" sz="1500" dirty="0" err="1">
                <a:solidFill>
                  <a:schemeClr val="tx1"/>
                </a:solidFill>
              </a:rPr>
              <a:t>hệ</a:t>
            </a:r>
            <a:r>
              <a:rPr lang="en-US" sz="1500" dirty="0">
                <a:solidFill>
                  <a:schemeClr val="tx1"/>
                </a:solidFill>
              </a:rPr>
              <a:t> </a:t>
            </a:r>
            <a:r>
              <a:rPr lang="en-US" sz="1500" dirty="0" err="1">
                <a:solidFill>
                  <a:schemeClr val="tx1"/>
                </a:solidFill>
              </a:rPr>
              <a:t>thống</a:t>
            </a:r>
            <a:r>
              <a:rPr lang="en-US" sz="1500" dirty="0">
                <a:solidFill>
                  <a:schemeClr val="tx1"/>
                </a:solidFill>
              </a:rPr>
              <a:t>, </a:t>
            </a:r>
            <a:r>
              <a:rPr lang="en-US" sz="1500" dirty="0" err="1">
                <a:solidFill>
                  <a:schemeClr val="tx1"/>
                </a:solidFill>
              </a:rPr>
              <a:t>đồng</a:t>
            </a:r>
            <a:r>
              <a:rPr lang="en-US" sz="1500" dirty="0">
                <a:solidFill>
                  <a:schemeClr val="tx1"/>
                </a:solidFill>
              </a:rPr>
              <a:t> </a:t>
            </a:r>
            <a:r>
              <a:rPr lang="en-US" sz="1500" dirty="0" err="1">
                <a:solidFill>
                  <a:schemeClr val="tx1"/>
                </a:solidFill>
              </a:rPr>
              <a:t>bộ</a:t>
            </a:r>
            <a:r>
              <a:rPr lang="en-US" sz="1500" dirty="0">
                <a:solidFill>
                  <a:schemeClr val="tx1"/>
                </a:solidFill>
              </a:rPr>
              <a:t> </a:t>
            </a:r>
            <a:r>
              <a:rPr lang="en-US" sz="1500" dirty="0" err="1">
                <a:solidFill>
                  <a:schemeClr val="tx1"/>
                </a:solidFill>
              </a:rPr>
              <a:t>và</a:t>
            </a:r>
            <a:r>
              <a:rPr lang="en-US" sz="1500" dirty="0">
                <a:solidFill>
                  <a:schemeClr val="tx1"/>
                </a:solidFill>
              </a:rPr>
              <a:t> </a:t>
            </a:r>
            <a:r>
              <a:rPr lang="en-US" sz="1500" dirty="0" err="1">
                <a:solidFill>
                  <a:schemeClr val="tx1"/>
                </a:solidFill>
              </a:rPr>
              <a:t>cho</a:t>
            </a:r>
            <a:r>
              <a:rPr lang="en-US" sz="1500" dirty="0">
                <a:solidFill>
                  <a:schemeClr val="tx1"/>
                </a:solidFill>
              </a:rPr>
              <a:t> </a:t>
            </a:r>
            <a:r>
              <a:rPr lang="en-US" sz="1500" dirty="0" err="1">
                <a:solidFill>
                  <a:schemeClr val="tx1"/>
                </a:solidFill>
              </a:rPr>
              <a:t>phép</a:t>
            </a:r>
            <a:r>
              <a:rPr lang="en-US" sz="1500" dirty="0">
                <a:solidFill>
                  <a:schemeClr val="tx1"/>
                </a:solidFill>
              </a:rPr>
              <a:t> so </a:t>
            </a:r>
            <a:r>
              <a:rPr lang="en-US" sz="1500" dirty="0" err="1">
                <a:solidFill>
                  <a:schemeClr val="tx1"/>
                </a:solidFill>
              </a:rPr>
              <a:t>sánh</a:t>
            </a:r>
            <a:r>
              <a:rPr lang="en-US" sz="1500" dirty="0">
                <a:solidFill>
                  <a:schemeClr val="tx1"/>
                </a:solidFill>
              </a:rPr>
              <a:t>, </a:t>
            </a:r>
            <a:r>
              <a:rPr lang="en-US" sz="1500" dirty="0" err="1">
                <a:solidFill>
                  <a:schemeClr val="tx1"/>
                </a:solidFill>
              </a:rPr>
              <a:t>đối</a:t>
            </a:r>
            <a:r>
              <a:rPr lang="en-US" sz="1500" dirty="0">
                <a:solidFill>
                  <a:schemeClr val="tx1"/>
                </a:solidFill>
              </a:rPr>
              <a:t> </a:t>
            </a:r>
            <a:r>
              <a:rPr lang="en-US" sz="1500" dirty="0" err="1">
                <a:solidFill>
                  <a:schemeClr val="tx1"/>
                </a:solidFill>
              </a:rPr>
              <a:t>chiếu</a:t>
            </a:r>
            <a:r>
              <a:rPr lang="en-US" sz="1500" dirty="0">
                <a:solidFill>
                  <a:schemeClr val="tx1"/>
                </a:solidFill>
              </a:rPr>
              <a:t>, </a:t>
            </a:r>
            <a:r>
              <a:rPr lang="en-US" sz="1500" dirty="0" err="1">
                <a:solidFill>
                  <a:schemeClr val="tx1"/>
                </a:solidFill>
              </a:rPr>
              <a:t>kiểm</a:t>
            </a:r>
            <a:r>
              <a:rPr lang="en-US" sz="1500" dirty="0">
                <a:solidFill>
                  <a:schemeClr val="tx1"/>
                </a:solidFill>
              </a:rPr>
              <a:t> </a:t>
            </a:r>
            <a:r>
              <a:rPr lang="en-US" sz="1500" dirty="0" err="1">
                <a:solidFill>
                  <a:schemeClr val="tx1"/>
                </a:solidFill>
              </a:rPr>
              <a:t>tra</a:t>
            </a:r>
            <a:r>
              <a:rPr lang="en-US" sz="1500" dirty="0">
                <a:solidFill>
                  <a:schemeClr val="tx1"/>
                </a:solidFill>
              </a:rPr>
              <a:t> </a:t>
            </a:r>
            <a:r>
              <a:rPr lang="en-US" sz="1500" dirty="0" err="1">
                <a:solidFill>
                  <a:schemeClr val="tx1"/>
                </a:solidFill>
              </a:rPr>
              <a:t>chéo</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từ</a:t>
            </a:r>
            <a:r>
              <a:rPr lang="en-US" sz="1500" dirty="0">
                <a:solidFill>
                  <a:schemeClr val="tx1"/>
                </a:solidFill>
              </a:rPr>
              <a:t> </a:t>
            </a:r>
            <a:r>
              <a:rPr lang="en-US" sz="1500" dirty="0" err="1">
                <a:solidFill>
                  <a:schemeClr val="tx1"/>
                </a:solidFill>
              </a:rPr>
              <a:t>các</a:t>
            </a:r>
            <a:r>
              <a:rPr lang="en-US" sz="1500" dirty="0">
                <a:solidFill>
                  <a:schemeClr val="tx1"/>
                </a:solidFill>
              </a:rPr>
              <a:t> </a:t>
            </a:r>
            <a:r>
              <a:rPr lang="en-US" sz="1500" dirty="0" err="1">
                <a:solidFill>
                  <a:schemeClr val="tx1"/>
                </a:solidFill>
              </a:rPr>
              <a:t>nguồn</a:t>
            </a:r>
            <a:r>
              <a:rPr lang="en-US" sz="1500" dirty="0">
                <a:solidFill>
                  <a:schemeClr val="tx1"/>
                </a:solidFill>
              </a:rPr>
              <a:t> </a:t>
            </a:r>
            <a:r>
              <a:rPr lang="en-US" sz="1500" dirty="0" err="1">
                <a:solidFill>
                  <a:schemeClr val="tx1"/>
                </a:solidFill>
              </a:rPr>
              <a:t>khác</a:t>
            </a:r>
            <a:r>
              <a:rPr lang="en-US" sz="1500" dirty="0">
                <a:solidFill>
                  <a:schemeClr val="tx1"/>
                </a:solidFill>
              </a:rPr>
              <a:t> </a:t>
            </a:r>
            <a:r>
              <a:rPr lang="en-US" sz="1500" dirty="0" err="1">
                <a:solidFill>
                  <a:schemeClr val="tx1"/>
                </a:solidFill>
              </a:rPr>
              <a:t>nhau</a:t>
            </a:r>
            <a:r>
              <a:rPr lang="en-US" sz="1500" dirty="0">
                <a:solidFill>
                  <a:schemeClr val="tx1"/>
                </a:solidFill>
              </a:rPr>
              <a:t>; </a:t>
            </a:r>
            <a:r>
              <a:rPr lang="en-US" sz="1500" dirty="0" err="1">
                <a:solidFill>
                  <a:schemeClr val="tx1"/>
                </a:solidFill>
              </a:rPr>
              <a:t>góp</a:t>
            </a:r>
            <a:r>
              <a:rPr lang="en-US" sz="1500" dirty="0">
                <a:solidFill>
                  <a:schemeClr val="tx1"/>
                </a:solidFill>
              </a:rPr>
              <a:t> </a:t>
            </a:r>
            <a:r>
              <a:rPr lang="en-US" sz="1500" dirty="0" err="1">
                <a:solidFill>
                  <a:schemeClr val="tx1"/>
                </a:solidFill>
              </a:rPr>
              <a:t>phần</a:t>
            </a:r>
            <a:r>
              <a:rPr lang="en-US" sz="1500" dirty="0">
                <a:solidFill>
                  <a:schemeClr val="tx1"/>
                </a:solidFill>
              </a:rPr>
              <a:t> </a:t>
            </a:r>
            <a:r>
              <a:rPr lang="en-US" sz="1500" dirty="0" err="1">
                <a:solidFill>
                  <a:schemeClr val="tx1"/>
                </a:solidFill>
              </a:rPr>
              <a:t>nâng</a:t>
            </a:r>
            <a:r>
              <a:rPr lang="en-US" sz="1500" dirty="0">
                <a:solidFill>
                  <a:schemeClr val="tx1"/>
                </a:solidFill>
              </a:rPr>
              <a:t> </a:t>
            </a:r>
            <a:r>
              <a:rPr lang="en-US" sz="1500" dirty="0" err="1">
                <a:solidFill>
                  <a:schemeClr val="tx1"/>
                </a:solidFill>
              </a:rPr>
              <a:t>cao</a:t>
            </a:r>
            <a:r>
              <a:rPr lang="en-US" sz="1500" dirty="0">
                <a:solidFill>
                  <a:schemeClr val="tx1"/>
                </a:solidFill>
              </a:rPr>
              <a:t> </a:t>
            </a:r>
            <a:r>
              <a:rPr lang="en-US" sz="1500" dirty="0" err="1">
                <a:solidFill>
                  <a:schemeClr val="tx1"/>
                </a:solidFill>
              </a:rPr>
              <a:t>năng</a:t>
            </a:r>
            <a:r>
              <a:rPr lang="en-US" sz="1500" dirty="0">
                <a:solidFill>
                  <a:schemeClr val="tx1"/>
                </a:solidFill>
              </a:rPr>
              <a:t> </a:t>
            </a:r>
            <a:r>
              <a:rPr lang="en-US" sz="1500" dirty="0" err="1">
                <a:solidFill>
                  <a:schemeClr val="tx1"/>
                </a:solidFill>
              </a:rPr>
              <a:t>lực</a:t>
            </a:r>
            <a:r>
              <a:rPr lang="en-US" sz="1500" dirty="0">
                <a:solidFill>
                  <a:schemeClr val="tx1"/>
                </a:solidFill>
              </a:rPr>
              <a:t>, </a:t>
            </a:r>
            <a:r>
              <a:rPr lang="en-US" sz="1500" dirty="0" err="1">
                <a:solidFill>
                  <a:schemeClr val="tx1"/>
                </a:solidFill>
              </a:rPr>
              <a:t>chất</a:t>
            </a:r>
            <a:r>
              <a:rPr lang="en-US" sz="1500" dirty="0">
                <a:solidFill>
                  <a:schemeClr val="tx1"/>
                </a:solidFill>
              </a:rPr>
              <a:t> </a:t>
            </a:r>
            <a:r>
              <a:rPr lang="en-US" sz="1500" dirty="0" err="1">
                <a:solidFill>
                  <a:schemeClr val="tx1"/>
                </a:solidFill>
              </a:rPr>
              <a:t>lượng</a:t>
            </a:r>
            <a:r>
              <a:rPr lang="en-US" sz="1500" dirty="0">
                <a:solidFill>
                  <a:schemeClr val="tx1"/>
                </a:solidFill>
              </a:rPr>
              <a:t> </a:t>
            </a:r>
            <a:r>
              <a:rPr lang="en-US" sz="1500" dirty="0" err="1">
                <a:solidFill>
                  <a:schemeClr val="tx1"/>
                </a:solidFill>
              </a:rPr>
              <a:t>công</a:t>
            </a:r>
            <a:r>
              <a:rPr lang="en-US" sz="1500" dirty="0">
                <a:solidFill>
                  <a:schemeClr val="tx1"/>
                </a:solidFill>
              </a:rPr>
              <a:t> </a:t>
            </a:r>
            <a:r>
              <a:rPr lang="en-US" sz="1500" dirty="0" err="1">
                <a:solidFill>
                  <a:schemeClr val="tx1"/>
                </a:solidFill>
              </a:rPr>
              <a:t>tác</a:t>
            </a:r>
            <a:r>
              <a:rPr lang="en-US" sz="1500" dirty="0">
                <a:solidFill>
                  <a:schemeClr val="tx1"/>
                </a:solidFill>
              </a:rPr>
              <a:t> </a:t>
            </a:r>
            <a:r>
              <a:rPr lang="en-US" sz="1500" dirty="0" err="1">
                <a:solidFill>
                  <a:schemeClr val="tx1"/>
                </a:solidFill>
              </a:rPr>
              <a:t>tham</a:t>
            </a:r>
            <a:r>
              <a:rPr lang="en-US" sz="1500" dirty="0">
                <a:solidFill>
                  <a:schemeClr val="tx1"/>
                </a:solidFill>
              </a:rPr>
              <a:t> </a:t>
            </a:r>
            <a:r>
              <a:rPr lang="en-US" sz="1500" dirty="0" err="1">
                <a:solidFill>
                  <a:schemeClr val="tx1"/>
                </a:solidFill>
              </a:rPr>
              <a:t>mưu</a:t>
            </a:r>
            <a:r>
              <a:rPr lang="en-US" sz="1500" dirty="0">
                <a:solidFill>
                  <a:schemeClr val="tx1"/>
                </a:solidFill>
              </a:rPr>
              <a:t>, </a:t>
            </a:r>
            <a:r>
              <a:rPr lang="en-US" sz="1500" dirty="0" err="1">
                <a:solidFill>
                  <a:schemeClr val="tx1"/>
                </a:solidFill>
              </a:rPr>
              <a:t>tổng</a:t>
            </a:r>
            <a:r>
              <a:rPr lang="en-US" sz="1500" dirty="0">
                <a:solidFill>
                  <a:schemeClr val="tx1"/>
                </a:solidFill>
              </a:rPr>
              <a:t>  </a:t>
            </a:r>
            <a:r>
              <a:rPr lang="en-US" sz="1500" dirty="0" err="1">
                <a:solidFill>
                  <a:schemeClr val="tx1"/>
                </a:solidFill>
              </a:rPr>
              <a:t>hợp</a:t>
            </a:r>
            <a:r>
              <a:rPr lang="en-US" sz="1500" dirty="0">
                <a:solidFill>
                  <a:schemeClr val="tx1"/>
                </a:solidFill>
              </a:rPr>
              <a:t>, </a:t>
            </a:r>
            <a:r>
              <a:rPr lang="en-US" sz="1500" dirty="0" err="1">
                <a:solidFill>
                  <a:schemeClr val="tx1"/>
                </a:solidFill>
              </a:rPr>
              <a:t>cung</a:t>
            </a:r>
            <a:r>
              <a:rPr lang="en-US" sz="1500" dirty="0">
                <a:solidFill>
                  <a:schemeClr val="tx1"/>
                </a:solidFill>
              </a:rPr>
              <a:t> </a:t>
            </a:r>
            <a:r>
              <a:rPr lang="en-US" sz="1500" dirty="0" err="1">
                <a:solidFill>
                  <a:schemeClr val="tx1"/>
                </a:solidFill>
              </a:rPr>
              <a:t>cấp</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phục</a:t>
            </a:r>
            <a:r>
              <a:rPr lang="en-US" sz="1500" dirty="0">
                <a:solidFill>
                  <a:schemeClr val="tx1"/>
                </a:solidFill>
              </a:rPr>
              <a:t> </a:t>
            </a:r>
            <a:r>
              <a:rPr lang="en-US" sz="1500" dirty="0" err="1">
                <a:solidFill>
                  <a:schemeClr val="tx1"/>
                </a:solidFill>
              </a:rPr>
              <a:t>vụ</a:t>
            </a:r>
            <a:r>
              <a:rPr lang="en-US" sz="1500" dirty="0">
                <a:solidFill>
                  <a:schemeClr val="tx1"/>
                </a:solidFill>
              </a:rPr>
              <a:t> </a:t>
            </a:r>
            <a:r>
              <a:rPr lang="en-US" sz="1500" dirty="0" err="1">
                <a:solidFill>
                  <a:schemeClr val="tx1"/>
                </a:solidFill>
              </a:rPr>
              <a:t>chỉ</a:t>
            </a:r>
            <a:r>
              <a:rPr lang="en-US" sz="1500" dirty="0">
                <a:solidFill>
                  <a:schemeClr val="tx1"/>
                </a:solidFill>
              </a:rPr>
              <a:t> </a:t>
            </a:r>
            <a:r>
              <a:rPr lang="en-US" sz="1500" dirty="0" err="1">
                <a:solidFill>
                  <a:schemeClr val="tx1"/>
                </a:solidFill>
              </a:rPr>
              <a:t>đạo</a:t>
            </a:r>
            <a:r>
              <a:rPr lang="en-US" sz="1500" dirty="0">
                <a:solidFill>
                  <a:schemeClr val="tx1"/>
                </a:solidFill>
              </a:rPr>
              <a:t>, </a:t>
            </a:r>
            <a:r>
              <a:rPr lang="en-US" sz="1500" dirty="0" err="1">
                <a:solidFill>
                  <a:schemeClr val="tx1"/>
                </a:solidFill>
              </a:rPr>
              <a:t>điều</a:t>
            </a:r>
            <a:r>
              <a:rPr lang="en-US" sz="1500" dirty="0">
                <a:solidFill>
                  <a:schemeClr val="tx1"/>
                </a:solidFill>
              </a:rPr>
              <a:t> </a:t>
            </a:r>
            <a:r>
              <a:rPr lang="en-US" sz="1500" dirty="0" err="1">
                <a:solidFill>
                  <a:schemeClr val="tx1"/>
                </a:solidFill>
              </a:rPr>
              <a:t>hành</a:t>
            </a:r>
            <a:r>
              <a:rPr lang="en-US" sz="1500" dirty="0">
                <a:solidFill>
                  <a:schemeClr val="tx1"/>
                </a:solidFill>
              </a:rPr>
              <a:t> </a:t>
            </a:r>
            <a:r>
              <a:rPr lang="en-US" sz="1500" dirty="0" err="1">
                <a:solidFill>
                  <a:schemeClr val="tx1"/>
                </a:solidFill>
              </a:rPr>
              <a:t>của</a:t>
            </a:r>
            <a:r>
              <a:rPr lang="en-US" sz="1500" dirty="0">
                <a:solidFill>
                  <a:schemeClr val="tx1"/>
                </a:solidFill>
              </a:rPr>
              <a:t> </a:t>
            </a:r>
            <a:r>
              <a:rPr lang="en-US" sz="1500" dirty="0" err="1">
                <a:solidFill>
                  <a:schemeClr val="tx1"/>
                </a:solidFill>
              </a:rPr>
              <a:t>các</a:t>
            </a:r>
            <a:r>
              <a:rPr lang="en-US" sz="1500" dirty="0">
                <a:solidFill>
                  <a:schemeClr val="tx1"/>
                </a:solidFill>
              </a:rPr>
              <a:t> </a:t>
            </a:r>
            <a:r>
              <a:rPr lang="en-US" sz="1500" dirty="0" err="1">
                <a:solidFill>
                  <a:schemeClr val="tx1"/>
                </a:solidFill>
              </a:rPr>
              <a:t>cấp</a:t>
            </a:r>
            <a:r>
              <a:rPr lang="en-US" sz="1500" dirty="0">
                <a:solidFill>
                  <a:schemeClr val="tx1"/>
                </a:solidFill>
              </a:rPr>
              <a:t> </a:t>
            </a:r>
            <a:r>
              <a:rPr lang="en-US" sz="1500" dirty="0" err="1">
                <a:solidFill>
                  <a:schemeClr val="tx1"/>
                </a:solidFill>
              </a:rPr>
              <a:t>có</a:t>
            </a:r>
            <a:r>
              <a:rPr lang="en-US" sz="1500" dirty="0">
                <a:solidFill>
                  <a:schemeClr val="tx1"/>
                </a:solidFill>
              </a:rPr>
              <a:t> </a:t>
            </a:r>
            <a:r>
              <a:rPr lang="en-US" sz="1500" dirty="0" err="1">
                <a:solidFill>
                  <a:schemeClr val="tx1"/>
                </a:solidFill>
              </a:rPr>
              <a:t>thẩm</a:t>
            </a:r>
            <a:r>
              <a:rPr lang="en-US" sz="1500" dirty="0">
                <a:solidFill>
                  <a:schemeClr val="tx1"/>
                </a:solidFill>
              </a:rPr>
              <a:t> </a:t>
            </a:r>
            <a:r>
              <a:rPr lang="en-US" sz="1500" dirty="0" err="1">
                <a:solidFill>
                  <a:schemeClr val="tx1"/>
                </a:solidFill>
              </a:rPr>
              <a:t>quyền</a:t>
            </a:r>
            <a:r>
              <a:rPr lang="en-US" sz="1500" dirty="0">
                <a:solidFill>
                  <a:schemeClr val="tx1"/>
                </a:solidFill>
              </a:rPr>
              <a:t>.</a:t>
            </a:r>
          </a:p>
          <a:p>
            <a:pPr algn="just" fontAlgn="base">
              <a:spcAft>
                <a:spcPts val="600"/>
              </a:spcAft>
            </a:pPr>
            <a:endParaRPr lang="en-US" sz="2000" b="1"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00"/>
                </a:solidFill>
              </a:rPr>
              <a:t>8. </a:t>
            </a:r>
            <a:r>
              <a:rPr lang="en-US" dirty="0" err="1">
                <a:solidFill>
                  <a:srgbClr val="CC3300"/>
                </a:solidFill>
              </a:rPr>
              <a:t>Tác</a:t>
            </a:r>
            <a:r>
              <a:rPr lang="en-US" dirty="0">
                <a:solidFill>
                  <a:srgbClr val="CC3300"/>
                </a:solidFill>
              </a:rPr>
              <a:t> </a:t>
            </a:r>
            <a:r>
              <a:rPr lang="en-US" dirty="0" err="1">
                <a:solidFill>
                  <a:srgbClr val="CC3300"/>
                </a:solidFill>
              </a:rPr>
              <a:t>động</a:t>
            </a:r>
            <a:r>
              <a:rPr lang="en-US" dirty="0">
                <a:solidFill>
                  <a:srgbClr val="CC3300"/>
                </a:solidFill>
              </a:rPr>
              <a:t>, </a:t>
            </a:r>
            <a:r>
              <a:rPr lang="en-US" dirty="0" err="1">
                <a:solidFill>
                  <a:srgbClr val="CC3300"/>
                </a:solidFill>
              </a:rPr>
              <a:t>lợi</a:t>
            </a:r>
            <a:r>
              <a:rPr lang="en-US" dirty="0">
                <a:solidFill>
                  <a:srgbClr val="CC3300"/>
                </a:solidFill>
              </a:rPr>
              <a:t> </a:t>
            </a:r>
            <a:r>
              <a:rPr lang="en-US" dirty="0" err="1">
                <a:solidFill>
                  <a:srgbClr val="CC3300"/>
                </a:solidFill>
              </a:rPr>
              <a:t>ích</a:t>
            </a:r>
            <a:r>
              <a:rPr lang="en-US" dirty="0">
                <a:solidFill>
                  <a:srgbClr val="CC3300"/>
                </a:solidFill>
              </a:rPr>
              <a:t> </a:t>
            </a:r>
            <a:r>
              <a:rPr lang="en-US" dirty="0" err="1">
                <a:solidFill>
                  <a:srgbClr val="CC3300"/>
                </a:solidFill>
              </a:rPr>
              <a:t>của</a:t>
            </a:r>
            <a:r>
              <a:rPr lang="en-US" dirty="0">
                <a:solidFill>
                  <a:srgbClr val="CC3300"/>
                </a:solidFill>
              </a:rPr>
              <a:t> HTTT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Chính</a:t>
            </a:r>
            <a:r>
              <a:rPr lang="en-US" dirty="0">
                <a:solidFill>
                  <a:srgbClr val="CC3300"/>
                </a:solidFill>
              </a:rPr>
              <a:t> </a:t>
            </a:r>
            <a:r>
              <a:rPr lang="en-US" dirty="0" err="1">
                <a:solidFill>
                  <a:srgbClr val="CC3300"/>
                </a:solidFill>
              </a:rPr>
              <a:t>phủ</a:t>
            </a:r>
            <a:r>
              <a:rPr lang="en-US" dirty="0">
                <a:solidFill>
                  <a:srgbClr val="CC3300"/>
                </a:solidFill>
              </a:rPr>
              <a:t/>
            </a:r>
            <a:br>
              <a:rPr lang="en-US" dirty="0">
                <a:solidFill>
                  <a:srgbClr val="CC3300"/>
                </a:solidFill>
              </a:rPr>
            </a:br>
            <a:r>
              <a:rPr lang="en-US" dirty="0">
                <a:solidFill>
                  <a:srgbClr val="CC3300"/>
                </a:solidFill>
              </a:rPr>
              <a:t>“</a:t>
            </a:r>
            <a:r>
              <a:rPr lang="en-US" dirty="0" err="1">
                <a:solidFill>
                  <a:srgbClr val="CC3300"/>
                </a:solidFill>
              </a:rPr>
              <a:t>Số</a:t>
            </a:r>
            <a:r>
              <a:rPr lang="en-US" dirty="0">
                <a:solidFill>
                  <a:srgbClr val="CC3300"/>
                </a:solidFill>
              </a:rPr>
              <a:t> </a:t>
            </a:r>
            <a:r>
              <a:rPr lang="en-US" dirty="0" err="1">
                <a:solidFill>
                  <a:srgbClr val="CC3300"/>
                </a:solidFill>
              </a:rPr>
              <a:t>hóa</a:t>
            </a:r>
            <a:r>
              <a:rPr lang="en-US" dirty="0">
                <a:solidFill>
                  <a:srgbClr val="CC3300"/>
                </a:solidFill>
              </a:rPr>
              <a: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giấy</a:t>
            </a:r>
            <a:r>
              <a:rPr lang="en-US" dirty="0">
                <a:solidFill>
                  <a:srgbClr val="CC3300"/>
                </a:solidFill>
              </a:rPr>
              <a:t>:</a:t>
            </a:r>
            <a:br>
              <a:rPr lang="en-US" dirty="0">
                <a:solidFill>
                  <a:srgbClr val="CC3300"/>
                </a:solidFill>
              </a:rPr>
            </a:br>
            <a:endParaRPr lang="en-US" dirty="0">
              <a:solidFill>
                <a:srgbClr val="CC3300"/>
              </a:solidFill>
            </a:endParaRPr>
          </a:p>
        </p:txBody>
      </p:sp>
      <p:sp>
        <p:nvSpPr>
          <p:cNvPr id="3" name="Content Placeholder 2"/>
          <p:cNvSpPr>
            <a:spLocks noGrp="1"/>
          </p:cNvSpPr>
          <p:nvPr>
            <p:ph idx="1"/>
          </p:nvPr>
        </p:nvSpPr>
        <p:spPr>
          <a:xfrm>
            <a:off x="215900" y="1409700"/>
            <a:ext cx="8483600" cy="3514775"/>
          </a:xfrm>
        </p:spPr>
        <p:txBody>
          <a:bodyPr/>
          <a:lstStyle/>
          <a:p>
            <a:pPr algn="just"/>
            <a:r>
              <a:rPr lang="en-US" dirty="0" err="1">
                <a:solidFill>
                  <a:schemeClr val="tx1"/>
                </a:solidFill>
              </a:rPr>
              <a:t>Giả</a:t>
            </a:r>
            <a:r>
              <a:rPr lang="en-US" dirty="0">
                <a:solidFill>
                  <a:schemeClr val="tx1"/>
                </a:solidFill>
              </a:rPr>
              <a:t> </a:t>
            </a:r>
            <a:r>
              <a:rPr lang="en-US" dirty="0" err="1">
                <a:solidFill>
                  <a:schemeClr val="tx1"/>
                </a:solidFill>
              </a:rPr>
              <a:t>sử</a:t>
            </a:r>
            <a:r>
              <a:rPr lang="en-US" dirty="0">
                <a:solidFill>
                  <a:schemeClr val="tx1"/>
                </a:solidFill>
              </a:rPr>
              <a:t> 01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địa</a:t>
            </a:r>
            <a:r>
              <a:rPr lang="en-US" dirty="0">
                <a:solidFill>
                  <a:schemeClr val="tx1"/>
                </a:solidFill>
              </a:rPr>
              <a:t> </a:t>
            </a:r>
            <a:r>
              <a:rPr lang="en-US" dirty="0" err="1">
                <a:solidFill>
                  <a:schemeClr val="tx1"/>
                </a:solidFill>
              </a:rPr>
              <a:t>phương</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xã</a:t>
            </a:r>
            <a:r>
              <a:rPr lang="en-US" dirty="0">
                <a:solidFill>
                  <a:schemeClr val="tx1"/>
                </a:solidFill>
              </a:rPr>
              <a:t> =&gt; </a:t>
            </a:r>
            <a:r>
              <a:rPr lang="en-US" dirty="0" err="1">
                <a:solidFill>
                  <a:schemeClr val="tx1"/>
                </a:solidFill>
              </a:rPr>
              <a:t>huyện</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phòng</a:t>
            </a:r>
            <a:r>
              <a:rPr lang="en-US" dirty="0">
                <a:solidFill>
                  <a:schemeClr val="tx1"/>
                </a:solidFill>
              </a:rPr>
              <a:t>, ban </a:t>
            </a:r>
            <a:r>
              <a:rPr lang="en-US" dirty="0" err="1">
                <a:solidFill>
                  <a:schemeClr val="tx1"/>
                </a:solidFill>
              </a:rPr>
              <a:t>thuộc</a:t>
            </a:r>
            <a:r>
              <a:rPr lang="en-US" dirty="0">
                <a:solidFill>
                  <a:schemeClr val="tx1"/>
                </a:solidFill>
              </a:rPr>
              <a:t> </a:t>
            </a:r>
            <a:r>
              <a:rPr lang="en-US" dirty="0" err="1">
                <a:solidFill>
                  <a:schemeClr val="tx1"/>
                </a:solidFill>
              </a:rPr>
              <a:t>huyện</a:t>
            </a:r>
            <a:r>
              <a:rPr lang="en-US" dirty="0">
                <a:solidFill>
                  <a:schemeClr val="tx1"/>
                </a:solidFill>
              </a:rPr>
              <a:t>) =&gt; </a:t>
            </a:r>
            <a:r>
              <a:rPr lang="en-US" dirty="0" err="1">
                <a:solidFill>
                  <a:schemeClr val="tx1"/>
                </a:solidFill>
              </a:rPr>
              <a:t>tỉnh</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huyện</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sở</a:t>
            </a:r>
            <a:r>
              <a:rPr lang="en-US" dirty="0">
                <a:solidFill>
                  <a:schemeClr val="tx1"/>
                </a:solidFill>
              </a:rPr>
              <a:t>, </a:t>
            </a:r>
            <a:r>
              <a:rPr lang="en-US" dirty="0" err="1">
                <a:solidFill>
                  <a:schemeClr val="tx1"/>
                </a:solidFill>
              </a:rPr>
              <a:t>ngành</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tỉnh</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ngang</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đơn</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trực</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đơn</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ngành</a:t>
            </a:r>
            <a:r>
              <a:rPr lang="en-US" dirty="0">
                <a:solidFill>
                  <a:schemeClr val="tx1"/>
                </a:solidFill>
              </a:rPr>
              <a:t> </a:t>
            </a:r>
            <a:r>
              <a:rPr lang="en-US" dirty="0" err="1">
                <a:solidFill>
                  <a:schemeClr val="tx1"/>
                </a:solidFill>
              </a:rPr>
              <a:t>dọc</a:t>
            </a:r>
            <a:r>
              <a:rPr lang="en-US" dirty="0">
                <a:solidFill>
                  <a:schemeClr val="tx1"/>
                </a:solidFill>
              </a:rPr>
              <a:t> </a:t>
            </a:r>
            <a:r>
              <a:rPr lang="en-US" dirty="0" err="1">
                <a:solidFill>
                  <a:schemeClr val="tx1"/>
                </a:solidFill>
              </a:rPr>
              <a:t>gửi</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vụ</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và</a:t>
            </a:r>
            <a:r>
              <a:rPr lang="en-US" dirty="0">
                <a:solidFill>
                  <a:schemeClr val="tx1"/>
                </a:solidFill>
              </a:rPr>
              <a:t> UBND </a:t>
            </a:r>
            <a:r>
              <a:rPr lang="en-US" dirty="0" err="1">
                <a:solidFill>
                  <a:schemeClr val="tx1"/>
                </a:solidFill>
              </a:rPr>
              <a:t>tỉnh</a:t>
            </a:r>
            <a:r>
              <a:rPr lang="en-US" dirty="0">
                <a:solidFill>
                  <a:schemeClr val="tx1"/>
                </a:solidFill>
              </a:rPr>
              <a:t>;) =&gt;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phủ</a:t>
            </a:r>
            <a:r>
              <a:rPr lang="en-US" dirty="0">
                <a:solidFill>
                  <a:schemeClr val="tx1"/>
                </a:solidFill>
              </a:rPr>
              <a:t>, </a:t>
            </a:r>
            <a:r>
              <a:rPr lang="en-US" dirty="0" err="1">
                <a:solidFill>
                  <a:schemeClr val="tx1"/>
                </a:solidFill>
              </a:rPr>
              <a:t>Thủ</a:t>
            </a:r>
            <a:r>
              <a:rPr lang="en-US" dirty="0">
                <a:solidFill>
                  <a:schemeClr val="tx1"/>
                </a:solidFill>
              </a:rPr>
              <a:t> </a:t>
            </a:r>
            <a:r>
              <a:rPr lang="en-US" dirty="0" err="1">
                <a:solidFill>
                  <a:schemeClr val="tx1"/>
                </a:solidFill>
              </a:rPr>
              <a:t>tướng</a:t>
            </a:r>
            <a:r>
              <a:rPr lang="en-US" dirty="0">
                <a:solidFill>
                  <a:schemeClr val="tx1"/>
                </a:solidFill>
              </a:rPr>
              <a:t>.</a:t>
            </a:r>
          </a:p>
          <a:p>
            <a:pPr algn="just">
              <a:buNone/>
            </a:pPr>
            <a:r>
              <a:rPr lang="en-US" dirty="0">
                <a:solidFill>
                  <a:schemeClr val="tx1"/>
                </a:solidFill>
              </a:rPr>
              <a:t>      </a:t>
            </a:r>
            <a:r>
              <a:rPr lang="vi-VN" dirty="0">
                <a:solidFill>
                  <a:schemeClr val="tx1"/>
                </a:solidFill>
              </a:rPr>
              <a:t>Số ngày thực hiện tổng hợp báo cáo của các cấp (từ ngày chốt số liệu đến ngày gửi báo cáo theo</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tại</a:t>
            </a:r>
            <a:r>
              <a:rPr lang="vi-VN" dirty="0">
                <a:solidFill>
                  <a:schemeClr val="tx1"/>
                </a:solidFill>
              </a:rPr>
              <a:t> NĐ 09 là tối đa 10 ngày </a:t>
            </a:r>
            <a:r>
              <a:rPr lang="en-US" dirty="0">
                <a:solidFill>
                  <a:schemeClr val="tx1"/>
                </a:solidFill>
              </a:rPr>
              <a:t>- </a:t>
            </a:r>
            <a:r>
              <a:rPr lang="vi-VN" dirty="0">
                <a:solidFill>
                  <a:schemeClr val="tx1"/>
                </a:solidFill>
              </a:rPr>
              <a:t>từ 15 đến 25 của tháng</a:t>
            </a:r>
            <a:r>
              <a:rPr lang="en-US" dirty="0">
                <a:solidFill>
                  <a:schemeClr val="tx1"/>
                </a:solidFill>
              </a:rPr>
              <a:t>/</a:t>
            </a:r>
            <a:r>
              <a:rPr lang="en-US" dirty="0" err="1">
                <a:solidFill>
                  <a:schemeClr val="tx1"/>
                </a:solidFill>
              </a:rPr>
              <a:t>tháng</a:t>
            </a:r>
            <a:r>
              <a:rPr lang="en-US" dirty="0">
                <a:solidFill>
                  <a:schemeClr val="tx1"/>
                </a:solidFill>
              </a:rPr>
              <a:t> </a:t>
            </a:r>
            <a:r>
              <a:rPr lang="en-US" dirty="0" err="1">
                <a:solidFill>
                  <a:schemeClr val="tx1"/>
                </a:solidFill>
              </a:rPr>
              <a:t>cuối</a:t>
            </a:r>
            <a:r>
              <a:rPr lang="en-US" dirty="0">
                <a:solidFill>
                  <a:schemeClr val="tx1"/>
                </a:solidFill>
              </a:rPr>
              <a:t> </a:t>
            </a:r>
            <a:r>
              <a:rPr lang="en-US" dirty="0" err="1">
                <a:solidFill>
                  <a:schemeClr val="tx1"/>
                </a:solidFill>
              </a:rPr>
              <a:t>quý</a:t>
            </a:r>
            <a:r>
              <a:rPr lang="en-US" dirty="0">
                <a:solidFill>
                  <a:schemeClr val="tx1"/>
                </a:solidFill>
              </a:rPr>
              <a:t>/</a:t>
            </a:r>
            <a:r>
              <a:rPr lang="en-US" dirty="0" err="1">
                <a:solidFill>
                  <a:schemeClr val="tx1"/>
                </a:solidFill>
              </a:rPr>
              <a:t>tháng</a:t>
            </a:r>
            <a:r>
              <a:rPr lang="en-US" dirty="0">
                <a:solidFill>
                  <a:schemeClr val="tx1"/>
                </a:solidFill>
              </a:rPr>
              <a:t> 6/</a:t>
            </a:r>
            <a:r>
              <a:rPr lang="en-US" dirty="0" err="1">
                <a:solidFill>
                  <a:schemeClr val="tx1"/>
                </a:solidFill>
              </a:rPr>
              <a:t>tháng</a:t>
            </a:r>
            <a:r>
              <a:rPr lang="en-US" dirty="0">
                <a:solidFill>
                  <a:schemeClr val="tx1"/>
                </a:solidFill>
              </a:rPr>
              <a:t> 12 </a:t>
            </a:r>
            <a:r>
              <a:rPr lang="en-US" dirty="0" err="1">
                <a:solidFill>
                  <a:schemeClr val="tx1"/>
                </a:solidFill>
              </a:rPr>
              <a:t>tùy</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kỳ</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vi-VN" dirty="0">
                <a:solidFill>
                  <a:schemeClr val="tx1"/>
                </a:solidFill>
              </a:rPr>
              <a:t>).</a:t>
            </a:r>
            <a:endParaRPr lang="en-US" dirty="0">
              <a:solidFill>
                <a:schemeClr val="tx1"/>
              </a:solidFill>
            </a:endParaRPr>
          </a:p>
          <a:p>
            <a:pPr algn="just">
              <a:buNone/>
            </a:pPr>
            <a:r>
              <a:rPr lang="en-US" dirty="0"/>
              <a:t>	</a:t>
            </a:r>
            <a:r>
              <a:rPr lang="vi-VN" sz="1600" dirty="0"/>
              <a:t/>
            </a:r>
            <a:br>
              <a:rPr lang="vi-VN" sz="1600" dirty="0"/>
            </a:br>
            <a:endParaRPr lang="en-US" sz="1600" i="1" dirty="0"/>
          </a:p>
          <a:p>
            <a:pPr algn="just"/>
            <a:endParaRPr lang="en-US" sz="1600" i="1" dirty="0"/>
          </a:p>
          <a:p>
            <a:pPr algn="just">
              <a:buNone/>
            </a:pPr>
            <a:r>
              <a:rPr lang="en-US" sz="1600" i="1" dirty="0"/>
              <a:t>	</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915606CC-36FA-4283-A0CE-BAC400B7BCE4}"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a:t>	</a:t>
            </a:r>
          </a:p>
          <a:p>
            <a:pPr algn="just">
              <a:buNone/>
            </a:pPr>
            <a:r>
              <a:rPr lang="en-US" dirty="0"/>
              <a:t>	</a:t>
            </a:r>
            <a:r>
              <a:rPr lang="en-US" dirty="0" err="1">
                <a:solidFill>
                  <a:schemeClr val="tx1"/>
                </a:solidFill>
              </a:rPr>
              <a:t>Nếu</a:t>
            </a:r>
            <a:r>
              <a:rPr lang="en-US" dirty="0">
                <a:solidFill>
                  <a:schemeClr val="tx1"/>
                </a:solidFill>
              </a:rPr>
              <a:t> </a:t>
            </a:r>
            <a:r>
              <a:rPr lang="vi-VN" dirty="0">
                <a:solidFill>
                  <a:schemeClr val="tx1"/>
                </a:solidFill>
              </a:rPr>
              <a:t>điện tử hóa, </a:t>
            </a:r>
            <a:r>
              <a:rPr lang="en-US" dirty="0">
                <a:solidFill>
                  <a:schemeClr val="tx1"/>
                </a:solidFill>
              </a:rPr>
              <a:t>H</a:t>
            </a:r>
            <a:r>
              <a:rPr lang="vi-VN" dirty="0">
                <a:solidFill>
                  <a:schemeClr val="tx1"/>
                </a:solidFill>
              </a:rPr>
              <a:t>ệ thống tự động tổng hợp, người có trách nhiệm của mỗi cấp báo cáo chỉ xem và bấm duyệt, gửi báo cáo mà không phải tổng hợp, do đó thời gian tiết kiệm được cho bước tổng hợp ước tính là </a:t>
            </a:r>
            <a:r>
              <a:rPr lang="en-US" dirty="0">
                <a:solidFill>
                  <a:schemeClr val="tx1"/>
                </a:solidFill>
              </a:rPr>
              <a:t>6</a:t>
            </a:r>
            <a:r>
              <a:rPr lang="vi-VN" dirty="0">
                <a:solidFill>
                  <a:schemeClr val="tx1"/>
                </a:solidFill>
              </a:rPr>
              <a:t>/10 ngày</a:t>
            </a:r>
            <a:r>
              <a:rPr lang="en-US" dirty="0">
                <a:solidFill>
                  <a:schemeClr val="tx1"/>
                </a:solidFill>
              </a:rPr>
              <a:t>; </a:t>
            </a:r>
            <a:r>
              <a:rPr lang="en-US" dirty="0" err="1">
                <a:solidFill>
                  <a:schemeClr val="tx1"/>
                </a:solidFill>
              </a:rPr>
              <a:t>còn</a:t>
            </a:r>
            <a:r>
              <a:rPr lang="en-US" dirty="0">
                <a:solidFill>
                  <a:schemeClr val="tx1"/>
                </a:solidFill>
              </a:rPr>
              <a:t> 04 </a:t>
            </a:r>
            <a:r>
              <a:rPr lang="en-US" dirty="0" err="1">
                <a:solidFill>
                  <a:schemeClr val="tx1"/>
                </a:solidFill>
              </a:rPr>
              <a:t>ngày</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nhập</a:t>
            </a:r>
            <a:r>
              <a:rPr lang="en-US" dirty="0">
                <a:solidFill>
                  <a:schemeClr val="tx1"/>
                </a:solidFill>
              </a:rPr>
              <a:t> </a:t>
            </a:r>
            <a:r>
              <a:rPr lang="en-US" dirty="0" err="1">
                <a:solidFill>
                  <a:schemeClr val="tx1"/>
                </a:solidFill>
              </a:rPr>
              <a:t>liệu</a:t>
            </a:r>
            <a:r>
              <a:rPr lang="en-US" dirty="0">
                <a:solidFill>
                  <a:schemeClr val="tx1"/>
                </a:solidFill>
              </a:rPr>
              <a:t> 01 </a:t>
            </a:r>
            <a:r>
              <a:rPr lang="en-US" dirty="0" err="1">
                <a:solidFill>
                  <a:schemeClr val="tx1"/>
                </a:solidFill>
              </a:rPr>
              <a:t>ngày</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gồm</a:t>
            </a:r>
            <a:r>
              <a:rPr lang="en-US" dirty="0">
                <a:solidFill>
                  <a:schemeClr val="tx1"/>
                </a:solidFill>
              </a:rPr>
              <a:t>: (1) </a:t>
            </a:r>
            <a:r>
              <a:rPr lang="en-US" dirty="0" err="1">
                <a:solidFill>
                  <a:schemeClr val="tx1"/>
                </a:solidFill>
              </a:rPr>
              <a:t>cấp</a:t>
            </a:r>
            <a:r>
              <a:rPr lang="en-US" dirty="0">
                <a:solidFill>
                  <a:schemeClr val="tx1"/>
                </a:solidFill>
              </a:rPr>
              <a:t> </a:t>
            </a:r>
            <a:r>
              <a:rPr lang="en-US" dirty="0" err="1">
                <a:solidFill>
                  <a:schemeClr val="tx1"/>
                </a:solidFill>
              </a:rPr>
              <a:t>huyện</a:t>
            </a:r>
            <a:r>
              <a:rPr lang="en-US" dirty="0">
                <a:solidFill>
                  <a:schemeClr val="tx1"/>
                </a:solidFill>
              </a:rPr>
              <a:t>, (2) </a:t>
            </a:r>
            <a:r>
              <a:rPr lang="en-US" dirty="0" err="1">
                <a:solidFill>
                  <a:schemeClr val="tx1"/>
                </a:solidFill>
              </a:rPr>
              <a:t>cấp</a:t>
            </a:r>
            <a:r>
              <a:rPr lang="en-US" dirty="0">
                <a:solidFill>
                  <a:schemeClr val="tx1"/>
                </a:solidFill>
              </a:rPr>
              <a:t> </a:t>
            </a:r>
            <a:r>
              <a:rPr lang="en-US" dirty="0" err="1">
                <a:solidFill>
                  <a:schemeClr val="tx1"/>
                </a:solidFill>
              </a:rPr>
              <a:t>tỉnh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bộ</a:t>
            </a:r>
            <a:r>
              <a:rPr lang="en-US" dirty="0">
                <a:solidFill>
                  <a:schemeClr val="tx1"/>
                </a:solidFill>
              </a:rPr>
              <a:t>, (3) </a:t>
            </a:r>
            <a:r>
              <a:rPr lang="en-US" dirty="0" err="1">
                <a:solidFill>
                  <a:schemeClr val="tx1"/>
                </a:solidFill>
              </a:rPr>
              <a:t>bộ</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trì</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trong</a:t>
            </a:r>
            <a:r>
              <a:rPr lang="en-US" dirty="0">
                <a:solidFill>
                  <a:schemeClr val="tx1"/>
                </a:solidFill>
              </a:rPr>
              <a:t> </a:t>
            </a:r>
            <a:r>
              <a:rPr lang="en-US" dirty="0" err="1">
                <a:solidFill>
                  <a:schemeClr val="tx1"/>
                </a:solidFill>
              </a:rPr>
              <a:t>Hệ</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vòng</a:t>
            </a:r>
            <a:r>
              <a:rPr lang="en-US" dirty="0">
                <a:solidFill>
                  <a:schemeClr val="tx1"/>
                </a:solidFill>
              </a:rPr>
              <a:t> 01 </a:t>
            </a:r>
            <a:r>
              <a:rPr lang="en-US" dirty="0" err="1">
                <a:solidFill>
                  <a:schemeClr val="tx1"/>
                </a:solidFill>
              </a:rPr>
              <a:t>ngày</a:t>
            </a:r>
            <a:r>
              <a:rPr lang="en-US" dirty="0">
                <a:solidFill>
                  <a:schemeClr val="tx1"/>
                </a:solidFill>
              </a:rPr>
              <a:t>) </a:t>
            </a:r>
            <a:r>
              <a:rPr lang="vi-VN" dirty="0">
                <a:solidFill>
                  <a:schemeClr val="tx1"/>
                </a:solidFill>
              </a:rPr>
              <a:t>.</a:t>
            </a:r>
            <a:endParaRPr lang="en-US" dirty="0">
              <a:solidFill>
                <a:schemeClr val="tx1"/>
              </a:solidFill>
            </a:endParaRPr>
          </a:p>
          <a:p>
            <a:pPr algn="just">
              <a:buNone/>
            </a:pP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ngày</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tiết</a:t>
            </a:r>
            <a:r>
              <a:rPr lang="en-US" dirty="0">
                <a:solidFill>
                  <a:schemeClr val="tx1"/>
                </a:solidFill>
              </a:rPr>
              <a:t> </a:t>
            </a:r>
            <a:r>
              <a:rPr lang="en-US" dirty="0" err="1">
                <a:solidFill>
                  <a:schemeClr val="tx1"/>
                </a:solidFill>
              </a:rPr>
              <a:t>kiệm</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là</a:t>
            </a:r>
            <a:r>
              <a:rPr lang="en-US" dirty="0">
                <a:solidFill>
                  <a:schemeClr val="tx1"/>
                </a:solidFill>
              </a:rPr>
              <a:t>: 6</a:t>
            </a:r>
            <a:r>
              <a:rPr lang="vi-VN" dirty="0">
                <a:solidFill>
                  <a:schemeClr val="tx1"/>
                </a:solidFill>
              </a:rPr>
              <a:t> x (707 tổng hợp cấp huyện + 63 tổng hợp cấp tỉnh + 2</a:t>
            </a:r>
            <a:r>
              <a:rPr lang="en-US" dirty="0">
                <a:solidFill>
                  <a:schemeClr val="tx1"/>
                </a:solidFill>
              </a:rPr>
              <a:t>2</a:t>
            </a:r>
            <a:r>
              <a:rPr lang="vi-VN" dirty="0">
                <a:solidFill>
                  <a:schemeClr val="tx1"/>
                </a:solidFill>
              </a:rPr>
              <a:t> người tổng hợp cấp bộ, cơ quan ngang bộ) = </a:t>
            </a:r>
            <a:r>
              <a:rPr lang="en-US" dirty="0">
                <a:solidFill>
                  <a:schemeClr val="tx1"/>
                </a:solidFill>
              </a:rPr>
              <a:t>4.752 </a:t>
            </a:r>
            <a:r>
              <a:rPr lang="en-US" dirty="0" err="1">
                <a:solidFill>
                  <a:schemeClr val="tx1"/>
                </a:solidFill>
              </a:rPr>
              <a:t>ngày</a:t>
            </a:r>
            <a:r>
              <a:rPr lang="en-US" dirty="0">
                <a:solidFill>
                  <a:schemeClr val="tx1"/>
                </a:solidFill>
              </a:rPr>
              <a:t> </a:t>
            </a:r>
            <a:r>
              <a:rPr lang="en-US" dirty="0" err="1">
                <a:solidFill>
                  <a:schemeClr val="tx1"/>
                </a:solidFill>
              </a:rPr>
              <a:t>công</a:t>
            </a:r>
            <a:r>
              <a:rPr lang="en-US" dirty="0">
                <a:solidFill>
                  <a:schemeClr val="tx1"/>
                </a:solidFill>
              </a:rPr>
              <a:t>.</a:t>
            </a:r>
            <a:r>
              <a:rPr lang="vi-VN" dirty="0">
                <a:solidFill>
                  <a:schemeClr val="tx1"/>
                </a:solidFill>
              </a:rPr>
              <a:t/>
            </a:r>
            <a:br>
              <a:rPr lang="vi-VN" dirty="0">
                <a:solidFill>
                  <a:schemeClr val="tx1"/>
                </a:solidFill>
              </a:rPr>
            </a:br>
            <a:r>
              <a:rPr lang="vi-VN" dirty="0">
                <a:solidFill>
                  <a:schemeClr val="tx1"/>
                </a:solidFill>
              </a:rPr>
              <a:t>Tương đương với chi phí tiết kiệm được cho việc thực hiện 01 báo cáo là: </a:t>
            </a:r>
            <a:r>
              <a:rPr lang="en-US" dirty="0">
                <a:solidFill>
                  <a:schemeClr val="tx1"/>
                </a:solidFill>
              </a:rPr>
              <a:t>4.752</a:t>
            </a:r>
            <a:r>
              <a:rPr lang="vi-VN" dirty="0">
                <a:solidFill>
                  <a:schemeClr val="tx1"/>
                </a:solidFill>
              </a:rPr>
              <a:t> ngày công x 220.000 VNĐ/ngày công = 1</a:t>
            </a:r>
            <a:r>
              <a:rPr lang="en-US" dirty="0">
                <a:solidFill>
                  <a:schemeClr val="tx1"/>
                </a:solidFill>
              </a:rPr>
              <a:t>.045.440.000 </a:t>
            </a:r>
            <a:r>
              <a:rPr lang="en-US" dirty="0" err="1">
                <a:solidFill>
                  <a:schemeClr val="tx1"/>
                </a:solidFill>
              </a:rPr>
              <a:t>đồng</a:t>
            </a:r>
            <a:r>
              <a:rPr lang="en-US" dirty="0">
                <a:solidFill>
                  <a:schemeClr val="tx1"/>
                </a:solidFill>
              </a:rPr>
              <a:t>. </a:t>
            </a:r>
          </a:p>
          <a:p>
            <a:endParaRPr lang="en-US" dirty="0"/>
          </a:p>
        </p:txBody>
      </p:sp>
      <p:sp>
        <p:nvSpPr>
          <p:cNvPr id="4" name="Slide Number Placeholder 3"/>
          <p:cNvSpPr>
            <a:spLocks noGrp="1"/>
          </p:cNvSpPr>
          <p:nvPr>
            <p:ph type="sldNum" sz="quarter" idx="12"/>
          </p:nvPr>
        </p:nvSpPr>
        <p:spPr/>
        <p:txBody>
          <a:bodyPr/>
          <a:lstStyle/>
          <a:p>
            <a:fld id="{915606CC-36FA-4283-A0CE-BAC400B7BCE4}" type="slidenum">
              <a:rPr lang="en-US" smtClean="0"/>
              <a:pPr/>
              <a:t>15</a:t>
            </a:fld>
            <a:endParaRPr lang="en-US" dirty="0"/>
          </a:p>
        </p:txBody>
      </p:sp>
      <p:sp>
        <p:nvSpPr>
          <p:cNvPr id="5" name="Title 1"/>
          <p:cNvSpPr>
            <a:spLocks noGrp="1"/>
          </p:cNvSpPr>
          <p:nvPr>
            <p:ph type="title"/>
          </p:nvPr>
        </p:nvSpPr>
        <p:spPr>
          <a:xfrm>
            <a:off x="311700" y="445024"/>
            <a:ext cx="8520600" cy="964675"/>
          </a:xfrm>
        </p:spPr>
        <p:txBody>
          <a:bodyPr/>
          <a:lstStyle/>
          <a:p>
            <a:r>
              <a:rPr lang="en-US" dirty="0">
                <a:solidFill>
                  <a:srgbClr val="CC3300"/>
                </a:solidFill>
              </a:rPr>
              <a:t>8. </a:t>
            </a:r>
            <a:r>
              <a:rPr lang="en-US" dirty="0" err="1">
                <a:solidFill>
                  <a:srgbClr val="CC3300"/>
                </a:solidFill>
              </a:rPr>
              <a:t>Tác</a:t>
            </a:r>
            <a:r>
              <a:rPr lang="en-US" dirty="0">
                <a:solidFill>
                  <a:srgbClr val="CC3300"/>
                </a:solidFill>
              </a:rPr>
              <a:t> </a:t>
            </a:r>
            <a:r>
              <a:rPr lang="en-US" dirty="0" err="1">
                <a:solidFill>
                  <a:srgbClr val="CC3300"/>
                </a:solidFill>
              </a:rPr>
              <a:t>động</a:t>
            </a:r>
            <a:r>
              <a:rPr lang="en-US" dirty="0">
                <a:solidFill>
                  <a:srgbClr val="CC3300"/>
                </a:solidFill>
              </a:rPr>
              <a:t>, </a:t>
            </a:r>
            <a:r>
              <a:rPr lang="en-US" dirty="0" err="1">
                <a:solidFill>
                  <a:srgbClr val="CC3300"/>
                </a:solidFill>
              </a:rPr>
              <a:t>lợi</a:t>
            </a:r>
            <a:r>
              <a:rPr lang="en-US" dirty="0">
                <a:solidFill>
                  <a:srgbClr val="CC3300"/>
                </a:solidFill>
              </a:rPr>
              <a:t> </a:t>
            </a:r>
            <a:r>
              <a:rPr lang="en-US" dirty="0" err="1">
                <a:solidFill>
                  <a:srgbClr val="CC3300"/>
                </a:solidFill>
              </a:rPr>
              <a:t>ích</a:t>
            </a:r>
            <a:r>
              <a:rPr lang="en-US" dirty="0">
                <a:solidFill>
                  <a:srgbClr val="CC3300"/>
                </a:solidFill>
              </a:rPr>
              <a:t> </a:t>
            </a:r>
            <a:r>
              <a:rPr lang="en-US" dirty="0" err="1">
                <a:solidFill>
                  <a:srgbClr val="CC3300"/>
                </a:solidFill>
              </a:rPr>
              <a:t>của</a:t>
            </a:r>
            <a:r>
              <a:rPr lang="en-US" dirty="0">
                <a:solidFill>
                  <a:srgbClr val="CC3300"/>
                </a:solidFill>
              </a:rPr>
              <a:t> HTTT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Chính</a:t>
            </a:r>
            <a:r>
              <a:rPr lang="en-US" dirty="0">
                <a:solidFill>
                  <a:srgbClr val="CC3300"/>
                </a:solidFill>
              </a:rPr>
              <a:t> </a:t>
            </a:r>
            <a:r>
              <a:rPr lang="en-US" dirty="0" err="1">
                <a:solidFill>
                  <a:srgbClr val="CC3300"/>
                </a:solidFill>
              </a:rPr>
              <a:t>phủ</a:t>
            </a:r>
            <a:r>
              <a:rPr lang="en-US" dirty="0">
                <a:solidFill>
                  <a:srgbClr val="CC3300"/>
                </a:solidFill>
              </a:rPr>
              <a:t/>
            </a:r>
            <a:br>
              <a:rPr lang="en-US" dirty="0">
                <a:solidFill>
                  <a:srgbClr val="CC3300"/>
                </a:solidFill>
              </a:rPr>
            </a:br>
            <a:r>
              <a:rPr lang="en-US" dirty="0">
                <a:solidFill>
                  <a:srgbClr val="CC3300"/>
                </a:solidFill>
              </a:rPr>
              <a:t>“</a:t>
            </a:r>
            <a:r>
              <a:rPr lang="en-US" dirty="0" err="1">
                <a:solidFill>
                  <a:srgbClr val="CC3300"/>
                </a:solidFill>
              </a:rPr>
              <a:t>Số</a:t>
            </a:r>
            <a:r>
              <a:rPr lang="en-US" dirty="0">
                <a:solidFill>
                  <a:srgbClr val="CC3300"/>
                </a:solidFill>
              </a:rPr>
              <a:t> </a:t>
            </a:r>
            <a:r>
              <a:rPr lang="en-US" dirty="0" err="1">
                <a:solidFill>
                  <a:srgbClr val="CC3300"/>
                </a:solidFill>
              </a:rPr>
              <a:t>hóa</a:t>
            </a:r>
            <a:r>
              <a:rPr lang="en-US" dirty="0">
                <a:solidFill>
                  <a:srgbClr val="CC3300"/>
                </a:solidFill>
              </a:rPr>
              <a: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giấy</a:t>
            </a:r>
            <a:r>
              <a:rPr lang="en-US" dirty="0">
                <a:solidFill>
                  <a:srgbClr val="CC3300"/>
                </a:solidFill>
              </a:rPr>
              <a:t>:</a:t>
            </a:r>
            <a:br>
              <a:rPr lang="en-US" dirty="0">
                <a:solidFill>
                  <a:srgbClr val="CC3300"/>
                </a:solidFill>
              </a:rPr>
            </a:br>
            <a:r>
              <a:rPr lang="en-US" dirty="0">
                <a:solidFill>
                  <a:srgbClr val="CC3300"/>
                </a:solidFill>
              </a:rPr>
              <a:t/>
            </a:r>
            <a:br>
              <a:rPr lang="en-US" dirty="0">
                <a:solidFill>
                  <a:srgbClr val="CC3300"/>
                </a:solidFill>
              </a:rPr>
            </a:br>
            <a:r>
              <a:rPr lang="en-US" dirty="0">
                <a:solidFill>
                  <a:srgbClr val="CC3300"/>
                </a:solidFill>
              </a:rPr>
              <a:t/>
            </a:r>
            <a:br>
              <a:rPr lang="en-US" dirty="0">
                <a:solidFill>
                  <a:srgbClr val="CC3300"/>
                </a:solidFill>
              </a:rPr>
            </a:br>
            <a:r>
              <a:rPr lang="en-US" dirty="0">
                <a:solidFill>
                  <a:srgbClr val="CC3300"/>
                </a:solidFill>
              </a:rPr>
              <a:t/>
            </a:r>
            <a:br>
              <a:rPr lang="en-US" dirty="0">
                <a:solidFill>
                  <a:srgbClr val="CC3300"/>
                </a:solidFill>
              </a:rPr>
            </a:br>
            <a:r>
              <a:rPr lang="en-US" dirty="0">
                <a:solidFill>
                  <a:srgbClr val="CC3300"/>
                </a:solidFill>
              </a:rPr>
              <a:t/>
            </a:r>
            <a:br>
              <a:rPr lang="en-US" dirty="0">
                <a:solidFill>
                  <a:srgbClr val="CC3300"/>
                </a:solidFill>
              </a:rPr>
            </a:br>
            <a:endParaRPr lang="en-US" dirty="0">
              <a:solidFill>
                <a:srgbClr val="CC33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00"/>
                </a:solidFill>
              </a:rPr>
              <a:t>8. </a:t>
            </a:r>
            <a:r>
              <a:rPr lang="en-US" dirty="0" err="1">
                <a:solidFill>
                  <a:srgbClr val="CC3300"/>
                </a:solidFill>
              </a:rPr>
              <a:t>Tác</a:t>
            </a:r>
            <a:r>
              <a:rPr lang="en-US" dirty="0">
                <a:solidFill>
                  <a:srgbClr val="CC3300"/>
                </a:solidFill>
              </a:rPr>
              <a:t> </a:t>
            </a:r>
            <a:r>
              <a:rPr lang="en-US" dirty="0" err="1">
                <a:solidFill>
                  <a:srgbClr val="CC3300"/>
                </a:solidFill>
              </a:rPr>
              <a:t>động</a:t>
            </a:r>
            <a:r>
              <a:rPr lang="en-US" dirty="0">
                <a:solidFill>
                  <a:srgbClr val="CC3300"/>
                </a:solidFill>
              </a:rPr>
              <a:t>, </a:t>
            </a:r>
            <a:r>
              <a:rPr lang="en-US" dirty="0" err="1">
                <a:solidFill>
                  <a:srgbClr val="CC3300"/>
                </a:solidFill>
              </a:rPr>
              <a:t>lợi</a:t>
            </a:r>
            <a:r>
              <a:rPr lang="en-US" dirty="0">
                <a:solidFill>
                  <a:srgbClr val="CC3300"/>
                </a:solidFill>
              </a:rPr>
              <a:t> </a:t>
            </a:r>
            <a:r>
              <a:rPr lang="en-US" dirty="0" err="1">
                <a:solidFill>
                  <a:srgbClr val="CC3300"/>
                </a:solidFill>
              </a:rPr>
              <a:t>ích</a:t>
            </a:r>
            <a:r>
              <a:rPr lang="en-US" dirty="0">
                <a:solidFill>
                  <a:srgbClr val="CC3300"/>
                </a:solidFill>
              </a:rPr>
              <a:t> </a:t>
            </a:r>
            <a:r>
              <a:rPr lang="en-US" dirty="0" err="1">
                <a:solidFill>
                  <a:srgbClr val="CC3300"/>
                </a:solidFill>
              </a:rPr>
              <a:t>của</a:t>
            </a:r>
            <a:r>
              <a:rPr lang="en-US" dirty="0">
                <a:solidFill>
                  <a:srgbClr val="CC3300"/>
                </a:solidFill>
              </a:rPr>
              <a:t> HTTT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Chính</a:t>
            </a:r>
            <a:r>
              <a:rPr lang="en-US" dirty="0">
                <a:solidFill>
                  <a:srgbClr val="CC3300"/>
                </a:solidFill>
              </a:rPr>
              <a:t> </a:t>
            </a:r>
            <a:r>
              <a:rPr lang="en-US" dirty="0" err="1">
                <a:solidFill>
                  <a:srgbClr val="CC3300"/>
                </a:solidFill>
              </a:rPr>
              <a:t>phủ</a:t>
            </a:r>
            <a:r>
              <a:rPr lang="en-US" dirty="0">
                <a:solidFill>
                  <a:srgbClr val="CC3300"/>
                </a:solidFill>
              </a:rPr>
              <a:t/>
            </a:r>
            <a:br>
              <a:rPr lang="en-US" dirty="0">
                <a:solidFill>
                  <a:srgbClr val="CC3300"/>
                </a:solidFill>
              </a:rPr>
            </a:br>
            <a:r>
              <a:rPr lang="en-US" dirty="0">
                <a:solidFill>
                  <a:srgbClr val="CC3300"/>
                </a:solidFill>
              </a:rPr>
              <a:t>“</a:t>
            </a:r>
            <a:r>
              <a:rPr lang="en-US" dirty="0" err="1">
                <a:solidFill>
                  <a:srgbClr val="CC3300"/>
                </a:solidFill>
              </a:rPr>
              <a:t>Số</a:t>
            </a:r>
            <a:r>
              <a:rPr lang="en-US" dirty="0">
                <a:solidFill>
                  <a:srgbClr val="CC3300"/>
                </a:solidFill>
              </a:rPr>
              <a:t> </a:t>
            </a:r>
            <a:r>
              <a:rPr lang="en-US" dirty="0" err="1">
                <a:solidFill>
                  <a:srgbClr val="CC3300"/>
                </a:solidFill>
              </a:rPr>
              <a:t>hóa</a:t>
            </a:r>
            <a:r>
              <a:rPr lang="en-US" dirty="0">
                <a:solidFill>
                  <a:srgbClr val="CC3300"/>
                </a:solidFill>
              </a:rPr>
              <a: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giấy</a:t>
            </a:r>
            <a:r>
              <a:rPr lang="en-US" dirty="0">
                <a:solidFill>
                  <a:srgbClr val="CC3300"/>
                </a:solidFill>
              </a:rPr>
              <a:t>:</a:t>
            </a:r>
            <a:br>
              <a:rPr lang="en-US" dirty="0">
                <a:solidFill>
                  <a:srgbClr val="CC3300"/>
                </a:solidFill>
              </a:rPr>
            </a:br>
            <a:endParaRPr lang="en-US" dirty="0"/>
          </a:p>
        </p:txBody>
      </p:sp>
      <p:sp>
        <p:nvSpPr>
          <p:cNvPr id="3" name="Content Placeholder 2"/>
          <p:cNvSpPr>
            <a:spLocks noGrp="1"/>
          </p:cNvSpPr>
          <p:nvPr>
            <p:ph idx="1"/>
          </p:nvPr>
        </p:nvSpPr>
        <p:spPr/>
        <p:txBody>
          <a:bodyPr/>
          <a:lstStyle/>
          <a:p>
            <a:pPr algn="just">
              <a:buNone/>
            </a:pPr>
            <a:r>
              <a:rPr lang="en-US" dirty="0"/>
              <a:t>	</a:t>
            </a:r>
          </a:p>
        </p:txBody>
      </p:sp>
      <p:sp>
        <p:nvSpPr>
          <p:cNvPr id="4" name="Slide Number Placeholder 3"/>
          <p:cNvSpPr>
            <a:spLocks noGrp="1"/>
          </p:cNvSpPr>
          <p:nvPr>
            <p:ph type="sldNum" sz="quarter" idx="12"/>
          </p:nvPr>
        </p:nvSpPr>
        <p:spPr/>
        <p:txBody>
          <a:bodyPr/>
          <a:lstStyle/>
          <a:p>
            <a:fld id="{915606CC-36FA-4283-A0CE-BAC400B7BCE4}" type="slidenum">
              <a:rPr lang="en-US" smtClean="0"/>
              <a:pPr/>
              <a:t>16</a:t>
            </a:fld>
            <a:endParaRPr lang="en-US" dirty="0"/>
          </a:p>
        </p:txBody>
      </p:sp>
      <p:sp>
        <p:nvSpPr>
          <p:cNvPr id="5" name="Rectangle 4"/>
          <p:cNvSpPr/>
          <p:nvPr/>
        </p:nvSpPr>
        <p:spPr>
          <a:xfrm>
            <a:off x="292100" y="1125200"/>
            <a:ext cx="8470900" cy="5693866"/>
          </a:xfrm>
          <a:prstGeom prst="rect">
            <a:avLst/>
          </a:prstGeom>
        </p:spPr>
        <p:txBody>
          <a:bodyPr wrap="square">
            <a:spAutoFit/>
          </a:bodyPr>
          <a:lstStyle/>
          <a:p>
            <a:pPr algn="just"/>
            <a:endParaRPr lang="en-US" sz="2000" dirty="0"/>
          </a:p>
          <a:p>
            <a:pPr algn="just"/>
            <a:r>
              <a:rPr lang="en-US" sz="2000" dirty="0"/>
              <a:t>Theo </a:t>
            </a:r>
            <a:r>
              <a:rPr lang="en-US" sz="2000" dirty="0" err="1"/>
              <a:t>số</a:t>
            </a:r>
            <a:r>
              <a:rPr lang="en-US" sz="2000" dirty="0"/>
              <a:t> </a:t>
            </a:r>
            <a:r>
              <a:rPr lang="en-US" sz="2000" dirty="0" err="1"/>
              <a:t>liệu</a:t>
            </a:r>
            <a:r>
              <a:rPr lang="en-US" sz="2000" dirty="0"/>
              <a:t> do </a:t>
            </a:r>
            <a:r>
              <a:rPr lang="en-US" sz="2000" dirty="0" err="1"/>
              <a:t>các</a:t>
            </a:r>
            <a:r>
              <a:rPr lang="en-US" sz="2000" dirty="0"/>
              <a:t> </a:t>
            </a:r>
            <a:r>
              <a:rPr lang="en-US" sz="2000" dirty="0" err="1"/>
              <a:t>bộ</a:t>
            </a:r>
            <a:r>
              <a:rPr lang="en-US" sz="2000" dirty="0"/>
              <a:t>, </a:t>
            </a:r>
            <a:r>
              <a:rPr lang="en-US" sz="2000" dirty="0" err="1"/>
              <a:t>cơ</a:t>
            </a:r>
            <a:r>
              <a:rPr lang="en-US" sz="2000" dirty="0"/>
              <a:t> </a:t>
            </a:r>
            <a:r>
              <a:rPr lang="en-US" sz="2000" dirty="0" err="1"/>
              <a:t>quan</a:t>
            </a:r>
            <a:r>
              <a:rPr lang="en-US" sz="2000" dirty="0"/>
              <a:t> </a:t>
            </a:r>
            <a:r>
              <a:rPr lang="en-US" sz="2000" dirty="0" err="1"/>
              <a:t>cung</a:t>
            </a:r>
            <a:r>
              <a:rPr lang="en-US" sz="2000" dirty="0"/>
              <a:t> </a:t>
            </a:r>
            <a:r>
              <a:rPr lang="en-US" sz="2000" dirty="0" err="1"/>
              <a:t>cấp</a:t>
            </a:r>
            <a:r>
              <a:rPr lang="en-US" sz="2000" dirty="0"/>
              <a:t> </a:t>
            </a:r>
            <a:r>
              <a:rPr lang="en-US" sz="2000" i="1" dirty="0"/>
              <a:t>(</a:t>
            </a:r>
            <a:r>
              <a:rPr lang="vi-VN" sz="2000" i="1" dirty="0"/>
              <a:t>Công văn số 3415/VPCP-KSTT ngày 26</a:t>
            </a:r>
            <a:r>
              <a:rPr lang="en-US" sz="2000" i="1" dirty="0"/>
              <a:t>/</a:t>
            </a:r>
            <a:r>
              <a:rPr lang="vi-VN" sz="2000" i="1" dirty="0"/>
              <a:t>4</a:t>
            </a:r>
            <a:r>
              <a:rPr lang="en-US" sz="2000" i="1" dirty="0"/>
              <a:t>/</a:t>
            </a:r>
            <a:r>
              <a:rPr lang="vi-VN" sz="2000" i="1" dirty="0"/>
              <a:t>2019 của VPCP</a:t>
            </a:r>
            <a:r>
              <a:rPr lang="en-US" sz="2000" i="1" dirty="0"/>
              <a:t>)</a:t>
            </a:r>
            <a:r>
              <a:rPr lang="en-US" sz="2000" dirty="0"/>
              <a:t>, b</a:t>
            </a:r>
            <a:r>
              <a:rPr lang="vi-VN" sz="2000" dirty="0"/>
              <a:t>ình quân hàng năm mỗi bộ, cơ quan có </a:t>
            </a:r>
            <a:r>
              <a:rPr lang="en-US" sz="2000" dirty="0" err="1"/>
              <a:t>khoảng</a:t>
            </a:r>
            <a:r>
              <a:rPr lang="en-US" sz="2000" dirty="0"/>
              <a:t> </a:t>
            </a:r>
            <a:r>
              <a:rPr lang="vi-VN" sz="2000" dirty="0"/>
              <a:t>20 báo cáo </a:t>
            </a:r>
            <a:r>
              <a:rPr lang="en-US" sz="2000" dirty="0" err="1"/>
              <a:t>định</a:t>
            </a:r>
            <a:r>
              <a:rPr lang="en-US" sz="2000" dirty="0"/>
              <a:t> </a:t>
            </a:r>
            <a:r>
              <a:rPr lang="en-US" sz="2000" dirty="0" err="1"/>
              <a:t>kỳ</a:t>
            </a:r>
            <a:r>
              <a:rPr lang="en-US" sz="2000" dirty="0"/>
              <a:t> </a:t>
            </a:r>
            <a:r>
              <a:rPr lang="en-US" sz="2000" dirty="0" err="1"/>
              <a:t>gửi</a:t>
            </a:r>
            <a:r>
              <a:rPr lang="en-US" sz="2000" dirty="0"/>
              <a:t> </a:t>
            </a:r>
            <a:r>
              <a:rPr lang="vi-VN" sz="2000" dirty="0"/>
              <a:t>Chính phủ/TTgCP. Như vậy, ước tính tổng số 2</a:t>
            </a:r>
            <a:r>
              <a:rPr lang="en-US" sz="2000" dirty="0"/>
              <a:t>2</a:t>
            </a:r>
            <a:r>
              <a:rPr lang="vi-VN" sz="2000" dirty="0"/>
              <a:t> bộ, cơ quan báo cáo lên Chính phủ, TTgCP là: 2</a:t>
            </a:r>
            <a:r>
              <a:rPr lang="en-US" sz="2000" dirty="0"/>
              <a:t>2</a:t>
            </a:r>
            <a:r>
              <a:rPr lang="vi-VN" sz="2000" dirty="0"/>
              <a:t>*20= 4</a:t>
            </a:r>
            <a:r>
              <a:rPr lang="en-US" sz="2000" dirty="0"/>
              <a:t>4</a:t>
            </a:r>
            <a:r>
              <a:rPr lang="vi-VN" sz="2000" dirty="0"/>
              <a:t>0 báo cáo/năm.</a:t>
            </a:r>
            <a:endParaRPr lang="en-US" sz="2000" dirty="0"/>
          </a:p>
          <a:p>
            <a:pPr algn="just"/>
            <a:r>
              <a:rPr lang="vi-VN" sz="2000" dirty="0"/>
              <a:t>Theo đó, nếu điện tử hóa tất cả các báo cáo này</a:t>
            </a:r>
            <a:r>
              <a:rPr lang="en-US" sz="2000" dirty="0"/>
              <a:t> </a:t>
            </a:r>
            <a:r>
              <a:rPr lang="en-US" sz="2000" dirty="0" err="1"/>
              <a:t>và</a:t>
            </a:r>
            <a:r>
              <a:rPr lang="en-US" sz="2000" dirty="0"/>
              <a:t> </a:t>
            </a:r>
            <a:r>
              <a:rPr lang="en-US" sz="2000" dirty="0" err="1"/>
              <a:t>kết</a:t>
            </a:r>
            <a:r>
              <a:rPr lang="en-US" sz="2000" dirty="0"/>
              <a:t> </a:t>
            </a:r>
            <a:r>
              <a:rPr lang="en-US" sz="2000" dirty="0" err="1"/>
              <a:t>nối</a:t>
            </a:r>
            <a:r>
              <a:rPr lang="en-US" sz="2000" dirty="0"/>
              <a:t> </a:t>
            </a:r>
            <a:r>
              <a:rPr lang="en-US" sz="2000" dirty="0" err="1"/>
              <a:t>với</a:t>
            </a:r>
            <a:r>
              <a:rPr lang="en-US" sz="2000" dirty="0"/>
              <a:t> HTTTBC </a:t>
            </a:r>
            <a:r>
              <a:rPr lang="en-US" sz="2000" dirty="0" err="1"/>
              <a:t>Chính</a:t>
            </a:r>
            <a:r>
              <a:rPr lang="en-US" sz="2000" dirty="0"/>
              <a:t> </a:t>
            </a:r>
            <a:r>
              <a:rPr lang="en-US" sz="2000" dirty="0" err="1"/>
              <a:t>phủ</a:t>
            </a:r>
            <a:r>
              <a:rPr lang="en-US" sz="2000" dirty="0"/>
              <a:t> </a:t>
            </a:r>
            <a:r>
              <a:rPr lang="vi-VN" sz="2000" dirty="0"/>
              <a:t> thì ước tính chi phí tiết kiệm được </a:t>
            </a:r>
            <a:r>
              <a:rPr lang="en-US" sz="2000" dirty="0" err="1"/>
              <a:t>cho</a:t>
            </a:r>
            <a:r>
              <a:rPr lang="en-US" sz="2000" dirty="0"/>
              <a:t> NSNN </a:t>
            </a:r>
            <a:r>
              <a:rPr lang="vi-VN" sz="2000" dirty="0"/>
              <a:t>sẽ là: 4</a:t>
            </a:r>
            <a:r>
              <a:rPr lang="en-US" sz="2000" dirty="0"/>
              <a:t>4</a:t>
            </a:r>
            <a:r>
              <a:rPr lang="vi-VN" sz="2000" dirty="0"/>
              <a:t>0 báo cáo x </a:t>
            </a:r>
            <a:r>
              <a:rPr lang="en-US" sz="2000" dirty="0"/>
              <a:t>1.045.440.000</a:t>
            </a:r>
            <a:r>
              <a:rPr lang="vi-VN" sz="2000" dirty="0"/>
              <a:t> = </a:t>
            </a:r>
            <a:r>
              <a:rPr lang="en-US" sz="2000" dirty="0"/>
              <a:t>459.993.600.000</a:t>
            </a:r>
            <a:r>
              <a:rPr lang="vi-VN" sz="2000" dirty="0"/>
              <a:t> VNĐ/năm</a:t>
            </a:r>
            <a:r>
              <a:rPr lang="en-US" sz="2000" dirty="0"/>
              <a:t> (</a:t>
            </a:r>
            <a:r>
              <a:rPr lang="en-US" sz="2000" dirty="0" err="1"/>
              <a:t>khoảng</a:t>
            </a:r>
            <a:r>
              <a:rPr lang="en-US" sz="2000" dirty="0"/>
              <a:t> 460 </a:t>
            </a:r>
            <a:r>
              <a:rPr lang="en-US" sz="2000" dirty="0" err="1"/>
              <a:t>tỷ</a:t>
            </a:r>
            <a:r>
              <a:rPr lang="en-US" sz="2000" dirty="0"/>
              <a:t> </a:t>
            </a:r>
            <a:r>
              <a:rPr lang="en-US" sz="2000" dirty="0" err="1"/>
              <a:t>đồng</a:t>
            </a:r>
            <a:r>
              <a:rPr lang="en-US" sz="2000" dirty="0"/>
              <a:t>)</a:t>
            </a:r>
            <a:r>
              <a:rPr lang="vi-VN" sz="2000" dirty="0"/>
              <a:t>.</a:t>
            </a:r>
            <a:endParaRPr lang="en-US" sz="2000" dirty="0"/>
          </a:p>
          <a:p>
            <a:pPr algn="just"/>
            <a:r>
              <a:rPr lang="en-US" sz="2000" dirty="0"/>
              <a:t>(</a:t>
            </a:r>
            <a:r>
              <a:rPr lang="en-US" sz="2000" i="1" dirty="0" err="1"/>
              <a:t>Số</a:t>
            </a:r>
            <a:r>
              <a:rPr lang="en-US" sz="2000" i="1" dirty="0"/>
              <a:t> </a:t>
            </a:r>
            <a:r>
              <a:rPr lang="en-US" sz="2000" i="1" dirty="0" err="1"/>
              <a:t>liệu</a:t>
            </a:r>
            <a:r>
              <a:rPr lang="en-US" sz="2000" i="1" dirty="0"/>
              <a:t> </a:t>
            </a:r>
            <a:r>
              <a:rPr lang="en-US" sz="2000" i="1" dirty="0" err="1"/>
              <a:t>báo</a:t>
            </a:r>
            <a:r>
              <a:rPr lang="en-US" sz="2000" i="1" dirty="0"/>
              <a:t> </a:t>
            </a:r>
            <a:r>
              <a:rPr lang="en-US" sz="2000" i="1" dirty="0" err="1"/>
              <a:t>cáo</a:t>
            </a:r>
            <a:r>
              <a:rPr lang="en-US" sz="2000" i="1" dirty="0"/>
              <a:t> </a:t>
            </a:r>
            <a:r>
              <a:rPr lang="vi-VN" sz="2000" i="1" dirty="0"/>
              <a:t>chưa tính cho</a:t>
            </a:r>
            <a:r>
              <a:rPr lang="en-US" sz="2000" i="1" dirty="0"/>
              <a:t> </a:t>
            </a:r>
            <a:r>
              <a:rPr lang="en-US" sz="2000" i="1" dirty="0" err="1"/>
              <a:t>báo</a:t>
            </a:r>
            <a:r>
              <a:rPr lang="en-US" sz="2000" i="1" dirty="0"/>
              <a:t> </a:t>
            </a:r>
            <a:r>
              <a:rPr lang="en-US" sz="2000" i="1" dirty="0" err="1"/>
              <a:t>cáo</a:t>
            </a:r>
            <a:r>
              <a:rPr lang="en-US" sz="2000" i="1" dirty="0"/>
              <a:t> </a:t>
            </a:r>
            <a:r>
              <a:rPr lang="en-US" sz="2000" i="1" dirty="0" err="1"/>
              <a:t>chuyên</a:t>
            </a:r>
            <a:r>
              <a:rPr lang="en-US" sz="2000" i="1" dirty="0"/>
              <a:t> </a:t>
            </a:r>
            <a:r>
              <a:rPr lang="en-US" sz="2000" i="1" dirty="0" err="1"/>
              <a:t>đề</a:t>
            </a:r>
            <a:r>
              <a:rPr lang="en-US" sz="2000" i="1" dirty="0"/>
              <a:t>, </a:t>
            </a:r>
            <a:r>
              <a:rPr lang="en-US" sz="2000" i="1" dirty="0" err="1"/>
              <a:t>đột</a:t>
            </a:r>
            <a:r>
              <a:rPr lang="en-US" sz="2000" i="1" dirty="0"/>
              <a:t> </a:t>
            </a:r>
            <a:r>
              <a:rPr lang="en-US" sz="2000" i="1" dirty="0" err="1"/>
              <a:t>xuất</a:t>
            </a:r>
            <a:r>
              <a:rPr lang="en-US" sz="2000" i="1" dirty="0"/>
              <a:t>; </a:t>
            </a:r>
            <a:r>
              <a:rPr lang="en-US" sz="2000" i="1" dirty="0" err="1"/>
              <a:t>chưa</a:t>
            </a:r>
            <a:r>
              <a:rPr lang="en-US" sz="2000" i="1" dirty="0"/>
              <a:t> </a:t>
            </a:r>
            <a:r>
              <a:rPr lang="en-US" sz="2000" i="1" dirty="0" err="1"/>
              <a:t>tính</a:t>
            </a:r>
            <a:r>
              <a:rPr lang="vi-VN" sz="2000" i="1" dirty="0"/>
              <a:t> số báo cáo các tổ chức, cá nhân</a:t>
            </a:r>
            <a:r>
              <a:rPr lang="en-US" sz="2000" i="1" dirty="0"/>
              <a:t> </a:t>
            </a:r>
            <a:r>
              <a:rPr lang="en-US" sz="2000" i="1" dirty="0" err="1"/>
              <a:t>ngoài</a:t>
            </a:r>
            <a:r>
              <a:rPr lang="en-US" sz="2000" i="1" dirty="0"/>
              <a:t> NN</a:t>
            </a:r>
            <a:r>
              <a:rPr lang="vi-VN" sz="2000" i="1" dirty="0"/>
              <a:t> phải báo cáo cơ quan nhà nước</a:t>
            </a:r>
            <a:r>
              <a:rPr lang="en-US" sz="2000" i="1" dirty="0"/>
              <a:t> do </a:t>
            </a:r>
            <a:r>
              <a:rPr lang="en-US" sz="2000" i="1" dirty="0" err="1"/>
              <a:t>Hệ</a:t>
            </a:r>
            <a:r>
              <a:rPr lang="en-US" sz="2000" i="1" dirty="0"/>
              <a:t> </a:t>
            </a:r>
            <a:r>
              <a:rPr lang="en-US" sz="2000" i="1" dirty="0" err="1"/>
              <a:t>thống</a:t>
            </a:r>
            <a:r>
              <a:rPr lang="en-US" sz="2000" i="1" dirty="0"/>
              <a:t> </a:t>
            </a:r>
            <a:r>
              <a:rPr lang="en-US" sz="2000" i="1" dirty="0" err="1"/>
              <a:t>bước</a:t>
            </a:r>
            <a:r>
              <a:rPr lang="en-US" sz="2000" i="1" dirty="0"/>
              <a:t> </a:t>
            </a:r>
            <a:r>
              <a:rPr lang="en-US" sz="2000" i="1" dirty="0" err="1"/>
              <a:t>đầu</a:t>
            </a:r>
            <a:r>
              <a:rPr lang="en-US" sz="2000" i="1" dirty="0"/>
              <a:t> </a:t>
            </a:r>
            <a:r>
              <a:rPr lang="en-US" sz="2000" i="1" dirty="0" err="1"/>
              <a:t>chỉ</a:t>
            </a:r>
            <a:r>
              <a:rPr lang="en-US" sz="2000" i="1" dirty="0"/>
              <a:t> </a:t>
            </a:r>
            <a:r>
              <a:rPr lang="en-US" sz="2000" i="1" dirty="0" err="1"/>
              <a:t>triển</a:t>
            </a:r>
            <a:r>
              <a:rPr lang="en-US" sz="2000" i="1" dirty="0"/>
              <a:t> </a:t>
            </a:r>
            <a:r>
              <a:rPr lang="en-US" sz="2000" i="1" dirty="0" err="1"/>
              <a:t>khai</a:t>
            </a:r>
            <a:r>
              <a:rPr lang="en-US" sz="2000" i="1" dirty="0"/>
              <a:t> </a:t>
            </a:r>
            <a:r>
              <a:rPr lang="en-US" sz="2000" i="1" dirty="0" err="1"/>
              <a:t>tới</a:t>
            </a:r>
            <a:r>
              <a:rPr lang="en-US" sz="2000" i="1" dirty="0"/>
              <a:t> </a:t>
            </a:r>
            <a:r>
              <a:rPr lang="en-US" sz="2000" i="1" dirty="0" err="1"/>
              <a:t>các</a:t>
            </a:r>
            <a:r>
              <a:rPr lang="en-US" sz="2000" i="1" dirty="0"/>
              <a:t> </a:t>
            </a:r>
            <a:r>
              <a:rPr lang="en-US" sz="2000" i="1" dirty="0" err="1"/>
              <a:t>cơ</a:t>
            </a:r>
            <a:r>
              <a:rPr lang="en-US" sz="2000" i="1" dirty="0"/>
              <a:t> </a:t>
            </a:r>
            <a:r>
              <a:rPr lang="en-US" sz="2000" i="1" dirty="0" err="1"/>
              <a:t>quan</a:t>
            </a:r>
            <a:r>
              <a:rPr lang="en-US" sz="2000" i="1" dirty="0"/>
              <a:t> HCNN)</a:t>
            </a:r>
            <a:r>
              <a:rPr lang="vi-VN" sz="2000" i="1" dirty="0"/>
              <a:t>.</a:t>
            </a:r>
            <a:endParaRPr lang="en-US" sz="2000" i="1" dirty="0"/>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699" y="1872900"/>
            <a:ext cx="8721089" cy="746700"/>
          </a:xfrm>
          <a:prstGeom prst="rect">
            <a:avLst/>
          </a:prstGeom>
        </p:spPr>
        <p:txBody>
          <a:bodyPr spcFirstLastPara="1" wrap="square" lIns="91425" tIns="91425" rIns="91425" bIns="91425" anchor="t" anchorCtr="0">
            <a:noAutofit/>
          </a:bodyPr>
          <a:lstStyle/>
          <a:p>
            <a:pPr lvl="0" algn="ctr">
              <a:lnSpc>
                <a:spcPct val="115000"/>
              </a:lnSpc>
            </a:pPr>
            <a:r>
              <a:rPr lang="en-US" sz="3600" b="1" dirty="0">
                <a:solidFill>
                  <a:srgbClr val="D16F3D"/>
                </a:solidFill>
              </a:rPr>
              <a:t>II. G</a:t>
            </a:r>
            <a:r>
              <a:rPr lang="vi-VN" sz="3600" b="1" dirty="0">
                <a:solidFill>
                  <a:srgbClr val="D16F3D"/>
                </a:solidFill>
              </a:rPr>
              <a:t>iao diện</a:t>
            </a:r>
            <a:r>
              <a:rPr lang="en-US" sz="3600" b="1" dirty="0">
                <a:solidFill>
                  <a:srgbClr val="D16F3D"/>
                </a:solidFill>
              </a:rPr>
              <a:t> HTTT </a:t>
            </a:r>
            <a:r>
              <a:rPr lang="en-US" sz="3600" b="1" dirty="0" err="1">
                <a:solidFill>
                  <a:srgbClr val="D16F3D"/>
                </a:solidFill>
              </a:rPr>
              <a:t>b</a:t>
            </a:r>
            <a:r>
              <a:rPr lang="en-US" sz="3600" b="1" dirty="0" err="1" smtClean="0">
                <a:solidFill>
                  <a:srgbClr val="D16F3D"/>
                </a:solidFill>
              </a:rPr>
              <a:t>áo</a:t>
            </a:r>
            <a:r>
              <a:rPr lang="en-US" sz="3600" b="1" dirty="0" smtClean="0">
                <a:solidFill>
                  <a:srgbClr val="D16F3D"/>
                </a:solidFill>
              </a:rPr>
              <a:t> </a:t>
            </a:r>
            <a:r>
              <a:rPr lang="en-US" sz="3600" b="1" dirty="0" err="1">
                <a:solidFill>
                  <a:srgbClr val="D16F3D"/>
                </a:solidFill>
              </a:rPr>
              <a:t>cáo</a:t>
            </a:r>
            <a:r>
              <a:rPr lang="en-US" sz="3600" b="1" dirty="0">
                <a:solidFill>
                  <a:srgbClr val="D16F3D"/>
                </a:solidFill>
              </a:rPr>
              <a:t> </a:t>
            </a:r>
            <a:r>
              <a:rPr lang="en-US" sz="3600" b="1" dirty="0" err="1">
                <a:solidFill>
                  <a:srgbClr val="D16F3D"/>
                </a:solidFill>
              </a:rPr>
              <a:t>Chính</a:t>
            </a:r>
            <a:r>
              <a:rPr lang="en-US" sz="3600" b="1" dirty="0">
                <a:solidFill>
                  <a:srgbClr val="D16F3D"/>
                </a:solidFill>
              </a:rPr>
              <a:t> </a:t>
            </a:r>
            <a:r>
              <a:rPr lang="en-US" sz="3600" b="1" dirty="0" err="1">
                <a:solidFill>
                  <a:srgbClr val="D16F3D"/>
                </a:solidFill>
              </a:rPr>
              <a:t>phủ</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1711825" y="2619600"/>
            <a:ext cx="5611800" cy="74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dirty="0"/>
          </a:p>
        </p:txBody>
      </p:sp>
      <p:sp>
        <p:nvSpPr>
          <p:cNvPr id="2" name="Slide Number Placeholder 1">
            <a:extLst>
              <a:ext uri="{FF2B5EF4-FFF2-40B4-BE49-F238E27FC236}">
                <a16:creationId xmlns:a16="http://schemas.microsoft.com/office/drawing/2014/main" xmlns="" id="{5E483A9D-BBB4-4768-85BE-C5A33345B7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17</a:t>
            </a:fld>
            <a:endParaRPr lang="vi"/>
          </a:p>
        </p:txBody>
      </p:sp>
    </p:spTree>
    <p:extLst>
      <p:ext uri="{BB962C8B-B14F-4D97-AF65-F5344CB8AC3E}">
        <p14:creationId xmlns:p14="http://schemas.microsoft.com/office/powerpoint/2010/main" val="3421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subTitle" idx="1"/>
          </p:nvPr>
        </p:nvSpPr>
        <p:spPr>
          <a:xfrm>
            <a:off x="725215" y="4638210"/>
            <a:ext cx="7747244" cy="52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err="1">
                <a:solidFill>
                  <a:schemeClr val="dk1"/>
                </a:solidFill>
                <a:highlight>
                  <a:srgbClr val="FFFFFF"/>
                </a:highlight>
              </a:rPr>
              <a:t>Giao</a:t>
            </a:r>
            <a:r>
              <a:rPr lang="en-US" sz="1800" b="1" dirty="0">
                <a:solidFill>
                  <a:schemeClr val="dk1"/>
                </a:solidFill>
                <a:highlight>
                  <a:srgbClr val="FFFFFF"/>
                </a:highlight>
              </a:rPr>
              <a:t> </a:t>
            </a:r>
            <a:r>
              <a:rPr lang="en-US" sz="1800" b="1" dirty="0" err="1">
                <a:solidFill>
                  <a:schemeClr val="dk1"/>
                </a:solidFill>
                <a:highlight>
                  <a:srgbClr val="FFFFFF"/>
                </a:highlight>
              </a:rPr>
              <a:t>diện</a:t>
            </a:r>
            <a:r>
              <a:rPr lang="en-US" sz="1800" b="1" dirty="0">
                <a:solidFill>
                  <a:schemeClr val="dk1"/>
                </a:solidFill>
                <a:highlight>
                  <a:srgbClr val="FFFFFF"/>
                </a:highlight>
              </a:rPr>
              <a:t> </a:t>
            </a:r>
            <a:r>
              <a:rPr lang="en-US" sz="1800" b="1" dirty="0" err="1">
                <a:solidFill>
                  <a:schemeClr val="dk1"/>
                </a:solidFill>
                <a:highlight>
                  <a:srgbClr val="FFFFFF"/>
                </a:highlight>
              </a:rPr>
              <a:t>đăng</a:t>
            </a:r>
            <a:r>
              <a:rPr lang="en-US" sz="1800" b="1" dirty="0">
                <a:solidFill>
                  <a:schemeClr val="dk1"/>
                </a:solidFill>
                <a:highlight>
                  <a:srgbClr val="FFFFFF"/>
                </a:highlight>
              </a:rPr>
              <a:t> </a:t>
            </a:r>
            <a:r>
              <a:rPr lang="en-US" sz="1800" b="1" dirty="0" err="1">
                <a:solidFill>
                  <a:schemeClr val="dk1"/>
                </a:solidFill>
                <a:highlight>
                  <a:srgbClr val="FFFFFF"/>
                </a:highlight>
              </a:rPr>
              <a:t>nhập</a:t>
            </a:r>
            <a:r>
              <a:rPr lang="en-US" sz="1800" b="1" dirty="0">
                <a:solidFill>
                  <a:schemeClr val="dk1"/>
                </a:solidFill>
                <a:highlight>
                  <a:srgbClr val="FFFFFF"/>
                </a:highlight>
              </a:rPr>
              <a:t> </a:t>
            </a:r>
            <a:r>
              <a:rPr lang="en-US" sz="1800" b="1" dirty="0" err="1">
                <a:solidFill>
                  <a:schemeClr val="dk1"/>
                </a:solidFill>
                <a:highlight>
                  <a:srgbClr val="FFFFFF"/>
                </a:highlight>
              </a:rPr>
              <a:t>Hệ</a:t>
            </a:r>
            <a:r>
              <a:rPr lang="en-US" sz="1800" b="1" dirty="0">
                <a:solidFill>
                  <a:schemeClr val="dk1"/>
                </a:solidFill>
                <a:highlight>
                  <a:srgbClr val="FFFFFF"/>
                </a:highlight>
              </a:rPr>
              <a:t> </a:t>
            </a:r>
            <a:r>
              <a:rPr lang="en-US" sz="1800" b="1" dirty="0" err="1">
                <a:solidFill>
                  <a:schemeClr val="dk1"/>
                </a:solidFill>
                <a:highlight>
                  <a:srgbClr val="FFFFFF"/>
                </a:highlight>
              </a:rPr>
              <a:t>thống</a:t>
            </a:r>
            <a:r>
              <a:rPr lang="en-US" sz="1800" b="1" dirty="0">
                <a:solidFill>
                  <a:schemeClr val="dk1"/>
                </a:solidFill>
                <a:highlight>
                  <a:srgbClr val="FFFFFF"/>
                </a:highlight>
              </a:rPr>
              <a:t>; </a:t>
            </a:r>
            <a:r>
              <a:rPr lang="en-US" sz="1800" b="1" dirty="0" err="1">
                <a:solidFill>
                  <a:schemeClr val="dk1"/>
                </a:solidFill>
                <a:highlight>
                  <a:srgbClr val="FFFFFF"/>
                </a:highlight>
              </a:rPr>
              <a:t>tên</a:t>
            </a:r>
            <a:r>
              <a:rPr lang="en-US" sz="1800" b="1" dirty="0">
                <a:solidFill>
                  <a:schemeClr val="dk1"/>
                </a:solidFill>
                <a:highlight>
                  <a:srgbClr val="FFFFFF"/>
                </a:highlight>
              </a:rPr>
              <a:t> </a:t>
            </a:r>
            <a:r>
              <a:rPr lang="en-US" sz="1800" b="1" dirty="0" err="1">
                <a:solidFill>
                  <a:schemeClr val="dk1"/>
                </a:solidFill>
                <a:highlight>
                  <a:srgbClr val="FFFFFF"/>
                </a:highlight>
              </a:rPr>
              <a:t>miền</a:t>
            </a:r>
            <a:r>
              <a:rPr lang="en-US" sz="1800" b="1" dirty="0">
                <a:solidFill>
                  <a:schemeClr val="dk1"/>
                </a:solidFill>
                <a:highlight>
                  <a:srgbClr val="FFFFFF"/>
                </a:highlight>
              </a:rPr>
              <a:t> baocaochinhphu.gov.vn</a:t>
            </a:r>
            <a:endParaRPr sz="1800" b="1" dirty="0">
              <a:solidFill>
                <a:schemeClr val="dk1"/>
              </a:solidFill>
              <a:highlight>
                <a:srgbClr val="FFFFFF"/>
              </a:highlight>
            </a:endParaRPr>
          </a:p>
        </p:txBody>
      </p:sp>
      <p:pic>
        <p:nvPicPr>
          <p:cNvPr id="3" name="Picture 2">
            <a:extLst>
              <a:ext uri="{FF2B5EF4-FFF2-40B4-BE49-F238E27FC236}">
                <a16:creationId xmlns:a16="http://schemas.microsoft.com/office/drawing/2014/main" xmlns="" id="{3C8E89CF-FD4F-4149-A6F2-2DF6EBB4C09B}"/>
              </a:ext>
            </a:extLst>
          </p:cNvPr>
          <p:cNvPicPr>
            <a:picLocks noChangeAspect="1"/>
          </p:cNvPicPr>
          <p:nvPr/>
        </p:nvPicPr>
        <p:blipFill>
          <a:blip r:embed="rId3"/>
          <a:stretch>
            <a:fillRect/>
          </a:stretch>
        </p:blipFill>
        <p:spPr>
          <a:xfrm>
            <a:off x="307700" y="323585"/>
            <a:ext cx="8305800" cy="4181740"/>
          </a:xfrm>
          <a:prstGeom prst="rect">
            <a:avLst/>
          </a:prstGeom>
        </p:spPr>
      </p:pic>
      <p:sp>
        <p:nvSpPr>
          <p:cNvPr id="4" name="Slide Number Placeholder 3">
            <a:extLst>
              <a:ext uri="{FF2B5EF4-FFF2-40B4-BE49-F238E27FC236}">
                <a16:creationId xmlns:a16="http://schemas.microsoft.com/office/drawing/2014/main" xmlns="" id="{403A2CFF-D937-4B9F-B87D-1013313573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18</a:t>
            </a:fld>
            <a:endParaRPr lang="v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p:nvPr/>
        </p:nvSpPr>
        <p:spPr>
          <a:xfrm>
            <a:off x="408825" y="373505"/>
            <a:ext cx="1599600" cy="4467070"/>
          </a:xfrm>
          <a:prstGeom prst="rect">
            <a:avLst/>
          </a:prstGeom>
          <a:noFill/>
          <a:ln>
            <a:noFill/>
          </a:ln>
        </p:spPr>
        <p:txBody>
          <a:bodyPr spcFirstLastPara="1" wrap="square" lIns="91425" tIns="91425" rIns="91425" bIns="91425" anchor="ctr" anchorCtr="0">
            <a:noAutofit/>
          </a:bodyPr>
          <a:lstStyle/>
          <a:p>
            <a:pPr lvl="0"/>
            <a:r>
              <a:rPr lang="vi-VN" sz="2000" b="1" dirty="0"/>
              <a:t>Nhóm</a:t>
            </a:r>
          </a:p>
          <a:p>
            <a:pPr lvl="0"/>
            <a:r>
              <a:rPr lang="vi-VN" sz="2000" b="1" dirty="0"/>
              <a:t>thông tin, dữ liệu</a:t>
            </a:r>
          </a:p>
          <a:p>
            <a:pPr lvl="0"/>
            <a:r>
              <a:rPr lang="vi-VN" sz="2000" b="1" dirty="0"/>
              <a:t>trong </a:t>
            </a:r>
            <a:r>
              <a:rPr lang="en-US" sz="2000" b="1" dirty="0" smtClean="0"/>
              <a:t>H</a:t>
            </a:r>
            <a:r>
              <a:rPr lang="vi-VN" sz="2000" b="1" dirty="0" smtClean="0"/>
              <a:t>ệ </a:t>
            </a:r>
            <a:r>
              <a:rPr lang="vi-VN" sz="2000" b="1" dirty="0"/>
              <a:t>thống</a:t>
            </a:r>
          </a:p>
        </p:txBody>
      </p:sp>
      <p:sp>
        <p:nvSpPr>
          <p:cNvPr id="6" name="Slide Number Placeholder 5">
            <a:extLst>
              <a:ext uri="{FF2B5EF4-FFF2-40B4-BE49-F238E27FC236}">
                <a16:creationId xmlns:a16="http://schemas.microsoft.com/office/drawing/2014/main" xmlns="" id="{756CE006-30B9-44D3-B014-38344D2F0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19</a:t>
            </a:fld>
            <a:endParaRPr lang="vi"/>
          </a:p>
        </p:txBody>
      </p:sp>
      <p:pic>
        <p:nvPicPr>
          <p:cNvPr id="1026" name="Picture 2" descr="Z:\Users\nguyenthitrale\Downloads\Group 2667 (1).jpg"/>
          <p:cNvPicPr>
            <a:picLocks noChangeAspect="1" noChangeArrowheads="1"/>
          </p:cNvPicPr>
          <p:nvPr/>
        </p:nvPicPr>
        <p:blipFill>
          <a:blip r:embed="rId3"/>
          <a:srcRect/>
          <a:stretch>
            <a:fillRect/>
          </a:stretch>
        </p:blipFill>
        <p:spPr bwMode="auto">
          <a:xfrm>
            <a:off x="1789043" y="397564"/>
            <a:ext cx="6854025" cy="43652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0" y="488943"/>
            <a:ext cx="8520600" cy="746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600" b="1" dirty="0" err="1">
                <a:solidFill>
                  <a:srgbClr val="D16F3D"/>
                </a:solidFill>
              </a:rPr>
              <a:t>Nội</a:t>
            </a:r>
            <a:r>
              <a:rPr lang="en-US" sz="3600" b="1" dirty="0">
                <a:solidFill>
                  <a:srgbClr val="D16F3D"/>
                </a:solidFill>
              </a:rPr>
              <a:t> dung</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723284" y="1387366"/>
            <a:ext cx="8090516" cy="2879834"/>
          </a:xfrm>
          <a:prstGeom prst="rect">
            <a:avLst/>
          </a:prstGeom>
          <a:noFill/>
          <a:ln>
            <a:noFill/>
          </a:ln>
        </p:spPr>
        <p:txBody>
          <a:bodyPr spcFirstLastPara="1" wrap="square" lIns="91425" tIns="91425" rIns="91425" bIns="91425" anchor="t" anchorCtr="0">
            <a:noAutofit/>
          </a:bodyPr>
          <a:lstStyle/>
          <a:p>
            <a:pPr marL="400050" lvl="0" indent="-400050" algn="just" rtl="0">
              <a:lnSpc>
                <a:spcPct val="115000"/>
              </a:lnSpc>
              <a:spcBef>
                <a:spcPts val="600"/>
              </a:spcBef>
              <a:spcAft>
                <a:spcPts val="600"/>
              </a:spcAft>
              <a:buAutoNum type="romanUcPeriod"/>
            </a:pPr>
            <a:r>
              <a:rPr lang="en-US" sz="2400" b="1" dirty="0" err="1"/>
              <a:t>Giới</a:t>
            </a:r>
            <a:r>
              <a:rPr lang="en-US" sz="2400" b="1" dirty="0"/>
              <a:t> </a:t>
            </a:r>
            <a:r>
              <a:rPr lang="en-US" sz="2400" b="1" dirty="0" err="1"/>
              <a:t>thiệu</a:t>
            </a:r>
            <a:r>
              <a:rPr lang="en-US" sz="2400" b="1" dirty="0"/>
              <a:t> </a:t>
            </a:r>
            <a:r>
              <a:rPr lang="en-US" sz="2400" b="1" dirty="0" err="1"/>
              <a:t>Hệ</a:t>
            </a:r>
            <a:r>
              <a:rPr lang="en-US" sz="2400" b="1" dirty="0"/>
              <a:t> </a:t>
            </a:r>
            <a:r>
              <a:rPr lang="en-US" sz="2400" b="1" dirty="0" err="1"/>
              <a:t>thống</a:t>
            </a:r>
            <a:r>
              <a:rPr lang="en-US" sz="2400" b="1" dirty="0"/>
              <a:t> </a:t>
            </a:r>
            <a:r>
              <a:rPr lang="en-US" sz="2400" b="1" dirty="0" err="1"/>
              <a:t>thông</a:t>
            </a:r>
            <a:r>
              <a:rPr lang="en-US" sz="2400" b="1" dirty="0"/>
              <a:t> tin </a:t>
            </a:r>
            <a:r>
              <a:rPr lang="en-US" sz="2400" b="1" dirty="0" err="1"/>
              <a:t>báo</a:t>
            </a:r>
            <a:r>
              <a:rPr lang="en-US" sz="2400" b="1" dirty="0"/>
              <a:t> </a:t>
            </a:r>
            <a:r>
              <a:rPr lang="en-US" sz="2400" b="1" dirty="0" err="1"/>
              <a:t>cáo</a:t>
            </a:r>
            <a:r>
              <a:rPr lang="en-US" sz="2400" b="1" dirty="0"/>
              <a:t> </a:t>
            </a:r>
            <a:r>
              <a:rPr lang="en-US" sz="2400" b="1" dirty="0" err="1"/>
              <a:t>Chính</a:t>
            </a:r>
            <a:r>
              <a:rPr lang="en-US" sz="2400" b="1" dirty="0"/>
              <a:t> </a:t>
            </a:r>
            <a:r>
              <a:rPr lang="en-US" sz="2400" b="1" dirty="0" err="1"/>
              <a:t>phủ</a:t>
            </a:r>
            <a:endParaRPr lang="en-US" sz="2400" b="1" dirty="0"/>
          </a:p>
          <a:p>
            <a:pPr marL="400050" lvl="0" indent="-400050" algn="just" rtl="0">
              <a:lnSpc>
                <a:spcPct val="115000"/>
              </a:lnSpc>
              <a:spcBef>
                <a:spcPts val="600"/>
              </a:spcBef>
              <a:spcAft>
                <a:spcPts val="600"/>
              </a:spcAft>
              <a:buAutoNum type="romanUcPeriod"/>
            </a:pPr>
            <a:r>
              <a:rPr lang="en-US" sz="2400" b="1" dirty="0" err="1"/>
              <a:t>Giao</a:t>
            </a:r>
            <a:r>
              <a:rPr lang="en-US" sz="2400" b="1" dirty="0"/>
              <a:t> </a:t>
            </a:r>
            <a:r>
              <a:rPr lang="en-US" sz="2400" b="1" dirty="0" err="1"/>
              <a:t>diện</a:t>
            </a:r>
            <a:r>
              <a:rPr lang="en-US" sz="2400" b="1" dirty="0"/>
              <a:t> </a:t>
            </a:r>
            <a:r>
              <a:rPr lang="en-US" sz="2400" b="1" dirty="0" err="1"/>
              <a:t>Hệ</a:t>
            </a:r>
            <a:r>
              <a:rPr lang="en-US" sz="2400" b="1" dirty="0"/>
              <a:t> </a:t>
            </a:r>
            <a:r>
              <a:rPr lang="en-US" sz="2400" b="1" dirty="0" err="1"/>
              <a:t>thống</a:t>
            </a:r>
            <a:r>
              <a:rPr lang="en-US" sz="2400" b="1" dirty="0"/>
              <a:t> </a:t>
            </a:r>
            <a:r>
              <a:rPr lang="en-US" sz="2400" b="1" dirty="0" err="1"/>
              <a:t>thông</a:t>
            </a:r>
            <a:r>
              <a:rPr lang="en-US" sz="2400" b="1" dirty="0"/>
              <a:t> tin </a:t>
            </a:r>
            <a:r>
              <a:rPr lang="en-US" sz="2400" b="1" dirty="0" err="1"/>
              <a:t>báo</a:t>
            </a:r>
            <a:r>
              <a:rPr lang="en-US" sz="2400" b="1" dirty="0"/>
              <a:t> </a:t>
            </a:r>
            <a:r>
              <a:rPr lang="en-US" sz="2400" b="1" dirty="0" err="1"/>
              <a:t>cáo</a:t>
            </a:r>
            <a:r>
              <a:rPr lang="en-US" sz="2400" b="1" dirty="0"/>
              <a:t> </a:t>
            </a:r>
            <a:r>
              <a:rPr lang="en-US" sz="2400" b="1" dirty="0" err="1"/>
              <a:t>Chính</a:t>
            </a:r>
            <a:r>
              <a:rPr lang="en-US" sz="2400" b="1" dirty="0"/>
              <a:t> </a:t>
            </a:r>
            <a:r>
              <a:rPr lang="en-US" sz="2400" b="1" dirty="0" err="1"/>
              <a:t>phủ</a:t>
            </a:r>
            <a:endParaRPr lang="en-US" sz="2400" b="1" dirty="0"/>
          </a:p>
          <a:p>
            <a:pPr marL="400050" lvl="0" indent="-400050" algn="just">
              <a:lnSpc>
                <a:spcPct val="115000"/>
              </a:lnSpc>
              <a:spcBef>
                <a:spcPts val="600"/>
              </a:spcBef>
              <a:spcAft>
                <a:spcPts val="600"/>
              </a:spcAft>
              <a:buAutoNum type="romanUcPeriod"/>
            </a:pPr>
            <a:r>
              <a:rPr lang="en-US" sz="2400" b="1" dirty="0" err="1" smtClean="0">
                <a:solidFill>
                  <a:schemeClr val="tx1"/>
                </a:solidFill>
              </a:rPr>
              <a:t>Kết</a:t>
            </a:r>
            <a:r>
              <a:rPr lang="en-US" sz="2400" b="1" dirty="0" smtClean="0">
                <a:solidFill>
                  <a:schemeClr val="tx1"/>
                </a:solidFill>
              </a:rPr>
              <a:t> </a:t>
            </a:r>
            <a:r>
              <a:rPr lang="en-US" sz="2400" b="1" dirty="0" err="1" smtClean="0">
                <a:solidFill>
                  <a:schemeClr val="tx1"/>
                </a:solidFill>
              </a:rPr>
              <a:t>quả</a:t>
            </a:r>
            <a:r>
              <a:rPr lang="en-US" sz="2400" b="1" dirty="0" smtClean="0">
                <a:solidFill>
                  <a:schemeClr val="tx1"/>
                </a:solidFill>
              </a:rPr>
              <a:t> </a:t>
            </a:r>
            <a:r>
              <a:rPr lang="en-US" sz="2400" b="1" dirty="0" err="1" smtClean="0">
                <a:solidFill>
                  <a:schemeClr val="tx1"/>
                </a:solidFill>
              </a:rPr>
              <a:t>kết</a:t>
            </a:r>
            <a:r>
              <a:rPr lang="en-US" sz="2400" b="1" dirty="0" smtClean="0">
                <a:solidFill>
                  <a:schemeClr val="tx1"/>
                </a:solidFill>
              </a:rPr>
              <a:t> </a:t>
            </a:r>
            <a:r>
              <a:rPr lang="en-US" sz="2400" b="1" dirty="0" err="1" smtClean="0">
                <a:solidFill>
                  <a:schemeClr val="tx1"/>
                </a:solidFill>
              </a:rPr>
              <a:t>nối</a:t>
            </a:r>
            <a:r>
              <a:rPr lang="en-US" sz="2400" b="1" dirty="0" smtClean="0">
                <a:solidFill>
                  <a:schemeClr val="tx1"/>
                </a:solidFill>
              </a:rPr>
              <a:t>, </a:t>
            </a:r>
            <a:r>
              <a:rPr lang="en-US" sz="2400" b="1" dirty="0" err="1" smtClean="0">
                <a:solidFill>
                  <a:schemeClr val="tx1"/>
                </a:solidFill>
              </a:rPr>
              <a:t>tích</a:t>
            </a:r>
            <a:r>
              <a:rPr lang="en-US" sz="2400" b="1" dirty="0" smtClean="0">
                <a:solidFill>
                  <a:schemeClr val="tx1"/>
                </a:solidFill>
              </a:rPr>
              <a:t> </a:t>
            </a:r>
            <a:r>
              <a:rPr lang="en-US" sz="2400" b="1" dirty="0" err="1" smtClean="0">
                <a:solidFill>
                  <a:schemeClr val="tx1"/>
                </a:solidFill>
              </a:rPr>
              <a:t>hợp</a:t>
            </a:r>
            <a:r>
              <a:rPr lang="en-US" sz="2400" b="1" dirty="0" smtClean="0">
                <a:solidFill>
                  <a:schemeClr val="tx1"/>
                </a:solidFill>
              </a:rPr>
              <a:t> </a:t>
            </a:r>
            <a:r>
              <a:rPr lang="en-US" sz="2400" b="1" dirty="0" err="1" smtClean="0">
                <a:solidFill>
                  <a:schemeClr val="tx1"/>
                </a:solidFill>
              </a:rPr>
              <a:t>với</a:t>
            </a:r>
            <a:r>
              <a:rPr lang="en-US" sz="2400" b="1" dirty="0" smtClean="0">
                <a:solidFill>
                  <a:schemeClr val="tx1"/>
                </a:solidFill>
              </a:rPr>
              <a:t> </a:t>
            </a:r>
            <a:r>
              <a:rPr lang="en-US" sz="2400" b="1" dirty="0" err="1" smtClean="0">
                <a:solidFill>
                  <a:schemeClr val="tx1"/>
                </a:solidFill>
              </a:rPr>
              <a:t>các</a:t>
            </a:r>
            <a:r>
              <a:rPr lang="en-US" sz="2400" b="1" dirty="0" smtClean="0">
                <a:solidFill>
                  <a:schemeClr val="tx1"/>
                </a:solidFill>
              </a:rPr>
              <a:t> HTTT </a:t>
            </a:r>
            <a:r>
              <a:rPr lang="en-US" sz="2400" b="1" dirty="0" err="1" smtClean="0">
                <a:solidFill>
                  <a:schemeClr val="tx1"/>
                </a:solidFill>
              </a:rPr>
              <a:t>báo</a:t>
            </a:r>
            <a:r>
              <a:rPr lang="en-US" sz="2400" b="1" dirty="0" smtClean="0">
                <a:solidFill>
                  <a:schemeClr val="tx1"/>
                </a:solidFill>
              </a:rPr>
              <a:t> </a:t>
            </a:r>
            <a:r>
              <a:rPr lang="en-US" sz="2400" b="1" dirty="0" err="1" smtClean="0">
                <a:solidFill>
                  <a:schemeClr val="tx1"/>
                </a:solidFill>
              </a:rPr>
              <a:t>cáo</a:t>
            </a:r>
            <a:r>
              <a:rPr lang="en-US" sz="2400" b="1" dirty="0" smtClean="0">
                <a:solidFill>
                  <a:schemeClr val="tx1"/>
                </a:solidFill>
              </a:rPr>
              <a:t> </a:t>
            </a:r>
            <a:r>
              <a:rPr lang="en-US" sz="2400" b="1" dirty="0" err="1" smtClean="0">
                <a:solidFill>
                  <a:schemeClr val="tx1"/>
                </a:solidFill>
              </a:rPr>
              <a:t>của</a:t>
            </a:r>
            <a:r>
              <a:rPr lang="en-US" sz="2400" b="1" dirty="0" smtClean="0">
                <a:solidFill>
                  <a:schemeClr val="tx1"/>
                </a:solidFill>
              </a:rPr>
              <a:t> </a:t>
            </a:r>
            <a:r>
              <a:rPr lang="en-US" sz="2400" b="1" dirty="0" err="1" smtClean="0">
                <a:solidFill>
                  <a:schemeClr val="tx1"/>
                </a:solidFill>
              </a:rPr>
              <a:t>bộ</a:t>
            </a:r>
            <a:r>
              <a:rPr lang="en-US" sz="2400" b="1" dirty="0" smtClean="0">
                <a:solidFill>
                  <a:schemeClr val="tx1"/>
                </a:solidFill>
              </a:rPr>
              <a:t>, </a:t>
            </a:r>
            <a:r>
              <a:rPr lang="en-US" sz="2400" b="1" dirty="0" err="1" smtClean="0">
                <a:solidFill>
                  <a:schemeClr val="tx1"/>
                </a:solidFill>
              </a:rPr>
              <a:t>cơ</a:t>
            </a:r>
            <a:r>
              <a:rPr lang="en-US" sz="2400" b="1" dirty="0" smtClean="0">
                <a:solidFill>
                  <a:schemeClr val="tx1"/>
                </a:solidFill>
              </a:rPr>
              <a:t> </a:t>
            </a:r>
            <a:r>
              <a:rPr lang="en-US" sz="2400" b="1" dirty="0" err="1" smtClean="0">
                <a:solidFill>
                  <a:schemeClr val="tx1"/>
                </a:solidFill>
              </a:rPr>
              <a:t>quan</a:t>
            </a:r>
            <a:r>
              <a:rPr lang="en-US" sz="2400" b="1" dirty="0" smtClean="0">
                <a:solidFill>
                  <a:schemeClr val="tx1"/>
                </a:solidFill>
              </a:rPr>
              <a:t> </a:t>
            </a:r>
          </a:p>
          <a:p>
            <a:pPr marL="400050" lvl="0" indent="-400050" algn="just">
              <a:lnSpc>
                <a:spcPct val="115000"/>
              </a:lnSpc>
              <a:spcBef>
                <a:spcPts val="600"/>
              </a:spcBef>
              <a:spcAft>
                <a:spcPts val="600"/>
              </a:spcAft>
              <a:buAutoNum type="romanUcPeriod"/>
            </a:pPr>
            <a:r>
              <a:rPr lang="en-US" sz="2400" b="1" dirty="0" err="1" smtClean="0"/>
              <a:t>Nhiệm</a:t>
            </a:r>
            <a:r>
              <a:rPr lang="en-US" sz="2400" b="1" dirty="0" smtClean="0"/>
              <a:t> </a:t>
            </a:r>
            <a:r>
              <a:rPr lang="en-US" sz="2400" b="1" dirty="0" err="1"/>
              <a:t>vụ</a:t>
            </a:r>
            <a:r>
              <a:rPr lang="en-US" sz="2400" b="1" dirty="0"/>
              <a:t> </a:t>
            </a:r>
            <a:r>
              <a:rPr lang="en-US" sz="2400" b="1" dirty="0" err="1"/>
              <a:t>thời</a:t>
            </a:r>
            <a:r>
              <a:rPr lang="en-US" sz="2400" b="1" dirty="0"/>
              <a:t> </a:t>
            </a:r>
            <a:r>
              <a:rPr lang="en-US" sz="2400" b="1" dirty="0" err="1"/>
              <a:t>gian</a:t>
            </a:r>
            <a:r>
              <a:rPr lang="en-US" sz="2400" b="1" dirty="0"/>
              <a:t> </a:t>
            </a:r>
            <a:r>
              <a:rPr lang="en-US" sz="2400" b="1" dirty="0" err="1"/>
              <a:t>tới</a:t>
            </a:r>
            <a:endParaRPr lang="en-US" sz="2400" b="1" dirty="0"/>
          </a:p>
        </p:txBody>
      </p:sp>
      <p:sp>
        <p:nvSpPr>
          <p:cNvPr id="2" name="Slide Number Placeholder 1">
            <a:extLst>
              <a:ext uri="{FF2B5EF4-FFF2-40B4-BE49-F238E27FC236}">
                <a16:creationId xmlns:a16="http://schemas.microsoft.com/office/drawing/2014/main" xmlns="" id="{21DA4135-5A9F-4811-A344-5C899023A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a:t>
            </a:fld>
            <a:endParaRPr lang="vi"/>
          </a:p>
        </p:txBody>
      </p:sp>
    </p:spTree>
    <p:extLst>
      <p:ext uri="{BB962C8B-B14F-4D97-AF65-F5344CB8AC3E}">
        <p14:creationId xmlns:p14="http://schemas.microsoft.com/office/powerpoint/2010/main" val="190857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1"/>
          <p:cNvSpPr txBox="1"/>
          <p:nvPr/>
        </p:nvSpPr>
        <p:spPr>
          <a:xfrm>
            <a:off x="796750" y="1219050"/>
            <a:ext cx="7550500" cy="135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b="1" dirty="0" err="1">
                <a:solidFill>
                  <a:srgbClr val="B95A2A"/>
                </a:solidFill>
                <a:highlight>
                  <a:schemeClr val="lt1"/>
                </a:highlight>
              </a:rPr>
              <a:t>Thông</a:t>
            </a:r>
            <a:r>
              <a:rPr lang="en-US" sz="2800" b="1" dirty="0">
                <a:solidFill>
                  <a:srgbClr val="B95A2A"/>
                </a:solidFill>
                <a:highlight>
                  <a:schemeClr val="lt1"/>
                </a:highlight>
              </a:rPr>
              <a:t> tin </a:t>
            </a:r>
            <a:r>
              <a:rPr lang="en-US" sz="2800" b="1" dirty="0" err="1">
                <a:solidFill>
                  <a:srgbClr val="B95A2A"/>
                </a:solidFill>
                <a:highlight>
                  <a:schemeClr val="lt1"/>
                </a:highlight>
              </a:rPr>
              <a:t>hiển</a:t>
            </a:r>
            <a:r>
              <a:rPr lang="en-US" sz="2800" b="1" dirty="0">
                <a:solidFill>
                  <a:srgbClr val="B95A2A"/>
                </a:solidFill>
                <a:highlight>
                  <a:schemeClr val="lt1"/>
                </a:highlight>
              </a:rPr>
              <a:t> </a:t>
            </a:r>
            <a:r>
              <a:rPr lang="en-US" sz="2800" b="1" dirty="0" err="1">
                <a:solidFill>
                  <a:srgbClr val="B95A2A"/>
                </a:solidFill>
                <a:highlight>
                  <a:schemeClr val="lt1"/>
                </a:highlight>
              </a:rPr>
              <a:t>thị</a:t>
            </a:r>
            <a:r>
              <a:rPr lang="en-US" sz="2800" b="1" dirty="0">
                <a:solidFill>
                  <a:srgbClr val="B95A2A"/>
                </a:solidFill>
                <a:highlight>
                  <a:schemeClr val="lt1"/>
                </a:highlight>
              </a:rPr>
              <a:t> </a:t>
            </a:r>
            <a:r>
              <a:rPr lang="en-US" sz="2800" b="1" dirty="0" err="1">
                <a:solidFill>
                  <a:srgbClr val="B95A2A"/>
                </a:solidFill>
                <a:highlight>
                  <a:schemeClr val="lt1"/>
                </a:highlight>
              </a:rPr>
              <a:t>phục</a:t>
            </a:r>
            <a:r>
              <a:rPr lang="en-US" sz="2800" b="1" dirty="0">
                <a:solidFill>
                  <a:srgbClr val="B95A2A"/>
                </a:solidFill>
                <a:highlight>
                  <a:schemeClr val="lt1"/>
                </a:highlight>
              </a:rPr>
              <a:t> </a:t>
            </a:r>
            <a:r>
              <a:rPr lang="en-US" sz="2800" b="1" dirty="0" err="1">
                <a:solidFill>
                  <a:srgbClr val="B95A2A"/>
                </a:solidFill>
                <a:highlight>
                  <a:schemeClr val="lt1"/>
                </a:highlight>
              </a:rPr>
              <a:t>vụ</a:t>
            </a:r>
            <a:r>
              <a:rPr lang="en-US" sz="2800" b="1" dirty="0">
                <a:solidFill>
                  <a:srgbClr val="B95A2A"/>
                </a:solidFill>
                <a:highlight>
                  <a:schemeClr val="lt1"/>
                </a:highlight>
              </a:rPr>
              <a:t> </a:t>
            </a:r>
            <a:r>
              <a:rPr lang="en-US" sz="2800" b="1" dirty="0" err="1">
                <a:solidFill>
                  <a:srgbClr val="B95A2A"/>
                </a:solidFill>
                <a:highlight>
                  <a:schemeClr val="lt1"/>
                </a:highlight>
              </a:rPr>
              <a:t>sự</a:t>
            </a:r>
            <a:r>
              <a:rPr lang="en-US" sz="2800" b="1" dirty="0">
                <a:solidFill>
                  <a:srgbClr val="B95A2A"/>
                </a:solidFill>
                <a:highlight>
                  <a:schemeClr val="lt1"/>
                </a:highlight>
              </a:rPr>
              <a:t> </a:t>
            </a:r>
            <a:r>
              <a:rPr lang="en-US" sz="2800" b="1" dirty="0" err="1">
                <a:solidFill>
                  <a:srgbClr val="B95A2A"/>
                </a:solidFill>
                <a:highlight>
                  <a:schemeClr val="lt1"/>
                </a:highlight>
              </a:rPr>
              <a:t>chỉ</a:t>
            </a:r>
            <a:r>
              <a:rPr lang="en-US" sz="2800" b="1" dirty="0">
                <a:solidFill>
                  <a:srgbClr val="B95A2A"/>
                </a:solidFill>
                <a:highlight>
                  <a:schemeClr val="lt1"/>
                </a:highlight>
              </a:rPr>
              <a:t> </a:t>
            </a:r>
            <a:r>
              <a:rPr lang="en-US" sz="2800" b="1" dirty="0" err="1">
                <a:solidFill>
                  <a:srgbClr val="B95A2A"/>
                </a:solidFill>
                <a:highlight>
                  <a:schemeClr val="lt1"/>
                </a:highlight>
              </a:rPr>
              <a:t>đạo</a:t>
            </a:r>
            <a:r>
              <a:rPr lang="en-US" sz="2800" b="1" dirty="0">
                <a:solidFill>
                  <a:srgbClr val="B95A2A"/>
                </a:solidFill>
                <a:highlight>
                  <a:schemeClr val="lt1"/>
                </a:highlight>
              </a:rPr>
              <a:t>, </a:t>
            </a:r>
          </a:p>
          <a:p>
            <a:pPr marL="0" lvl="0" indent="0" algn="ctr" rtl="0">
              <a:lnSpc>
                <a:spcPct val="115000"/>
              </a:lnSpc>
              <a:spcBef>
                <a:spcPts val="0"/>
              </a:spcBef>
              <a:spcAft>
                <a:spcPts val="0"/>
              </a:spcAft>
              <a:buNone/>
            </a:pPr>
            <a:r>
              <a:rPr lang="en-US" sz="2800" b="1" dirty="0" err="1">
                <a:solidFill>
                  <a:srgbClr val="B95A2A"/>
                </a:solidFill>
                <a:highlight>
                  <a:schemeClr val="lt1"/>
                </a:highlight>
              </a:rPr>
              <a:t>điều</a:t>
            </a:r>
            <a:r>
              <a:rPr lang="en-US" sz="2800" b="1" dirty="0">
                <a:solidFill>
                  <a:srgbClr val="B95A2A"/>
                </a:solidFill>
                <a:highlight>
                  <a:schemeClr val="lt1"/>
                </a:highlight>
              </a:rPr>
              <a:t> </a:t>
            </a:r>
            <a:r>
              <a:rPr lang="en-US" sz="2800" b="1" dirty="0" err="1">
                <a:solidFill>
                  <a:srgbClr val="B95A2A"/>
                </a:solidFill>
                <a:highlight>
                  <a:schemeClr val="lt1"/>
                </a:highlight>
              </a:rPr>
              <a:t>hành</a:t>
            </a:r>
            <a:r>
              <a:rPr lang="en-US" sz="2800" b="1" dirty="0">
                <a:solidFill>
                  <a:srgbClr val="B95A2A"/>
                </a:solidFill>
                <a:highlight>
                  <a:schemeClr val="lt1"/>
                </a:highlight>
              </a:rPr>
              <a:t> </a:t>
            </a:r>
            <a:r>
              <a:rPr lang="en-US" sz="2800" b="1" dirty="0" err="1">
                <a:solidFill>
                  <a:srgbClr val="B95A2A"/>
                </a:solidFill>
                <a:highlight>
                  <a:schemeClr val="lt1"/>
                </a:highlight>
              </a:rPr>
              <a:t>của</a:t>
            </a:r>
            <a:r>
              <a:rPr lang="en-US" sz="2800" b="1" dirty="0">
                <a:solidFill>
                  <a:srgbClr val="B95A2A"/>
                </a:solidFill>
                <a:highlight>
                  <a:schemeClr val="lt1"/>
                </a:highlight>
              </a:rPr>
              <a:t> </a:t>
            </a:r>
            <a:r>
              <a:rPr lang="vi" sz="2800" b="1" dirty="0">
                <a:solidFill>
                  <a:srgbClr val="B95A2A"/>
                </a:solidFill>
                <a:highlight>
                  <a:schemeClr val="lt1"/>
                </a:highlight>
              </a:rPr>
              <a:t>Thủ tướng</a:t>
            </a:r>
            <a:r>
              <a:rPr lang="en-US" sz="2800" b="1" dirty="0">
                <a:solidFill>
                  <a:srgbClr val="B95A2A"/>
                </a:solidFill>
                <a:highlight>
                  <a:schemeClr val="lt1"/>
                </a:highlight>
              </a:rPr>
              <a:t> </a:t>
            </a:r>
            <a:r>
              <a:rPr lang="en-US" sz="2800" b="1" dirty="0" err="1">
                <a:solidFill>
                  <a:srgbClr val="B95A2A"/>
                </a:solidFill>
                <a:highlight>
                  <a:schemeClr val="lt1"/>
                </a:highlight>
              </a:rPr>
              <a:t>và</a:t>
            </a:r>
            <a:r>
              <a:rPr lang="en-US" sz="2800" b="1" dirty="0">
                <a:solidFill>
                  <a:srgbClr val="B95A2A"/>
                </a:solidFill>
                <a:highlight>
                  <a:schemeClr val="lt1"/>
                </a:highlight>
              </a:rPr>
              <a:t> </a:t>
            </a:r>
          </a:p>
          <a:p>
            <a:pPr marL="0" lvl="0" indent="0" algn="ctr" rtl="0">
              <a:lnSpc>
                <a:spcPct val="115000"/>
              </a:lnSpc>
              <a:spcBef>
                <a:spcPts val="0"/>
              </a:spcBef>
              <a:spcAft>
                <a:spcPts val="0"/>
              </a:spcAft>
              <a:buNone/>
            </a:pPr>
            <a:r>
              <a:rPr lang="en-US" sz="2800" b="1" dirty="0" err="1">
                <a:solidFill>
                  <a:srgbClr val="B95A2A"/>
                </a:solidFill>
                <a:highlight>
                  <a:schemeClr val="lt1"/>
                </a:highlight>
              </a:rPr>
              <a:t>các</a:t>
            </a:r>
            <a:r>
              <a:rPr lang="en-US" sz="2800" b="1" dirty="0">
                <a:solidFill>
                  <a:srgbClr val="B95A2A"/>
                </a:solidFill>
                <a:highlight>
                  <a:schemeClr val="lt1"/>
                </a:highlight>
              </a:rPr>
              <a:t> </a:t>
            </a:r>
            <a:r>
              <a:rPr lang="en-US" sz="2800" b="1" dirty="0" err="1">
                <a:solidFill>
                  <a:srgbClr val="B95A2A"/>
                </a:solidFill>
                <a:highlight>
                  <a:schemeClr val="lt1"/>
                </a:highlight>
              </a:rPr>
              <a:t>Phó</a:t>
            </a:r>
            <a:r>
              <a:rPr lang="en-US" sz="2800" b="1" dirty="0">
                <a:solidFill>
                  <a:srgbClr val="B95A2A"/>
                </a:solidFill>
                <a:highlight>
                  <a:schemeClr val="lt1"/>
                </a:highlight>
              </a:rPr>
              <a:t> </a:t>
            </a:r>
            <a:r>
              <a:rPr lang="en-US" sz="2800" b="1" dirty="0" err="1">
                <a:solidFill>
                  <a:srgbClr val="B95A2A"/>
                </a:solidFill>
                <a:highlight>
                  <a:schemeClr val="lt1"/>
                </a:highlight>
              </a:rPr>
              <a:t>Thủ</a:t>
            </a:r>
            <a:r>
              <a:rPr lang="en-US" sz="2800" b="1" dirty="0">
                <a:solidFill>
                  <a:srgbClr val="B95A2A"/>
                </a:solidFill>
                <a:highlight>
                  <a:schemeClr val="lt1"/>
                </a:highlight>
              </a:rPr>
              <a:t> t</a:t>
            </a:r>
            <a:r>
              <a:rPr lang="vi-VN" sz="2800" b="1" dirty="0">
                <a:solidFill>
                  <a:srgbClr val="B95A2A"/>
                </a:solidFill>
                <a:highlight>
                  <a:schemeClr val="lt1"/>
                </a:highlight>
              </a:rPr>
              <a:t>ư</a:t>
            </a:r>
            <a:r>
              <a:rPr lang="en-US" sz="2800" b="1" dirty="0" err="1">
                <a:solidFill>
                  <a:srgbClr val="B95A2A"/>
                </a:solidFill>
                <a:highlight>
                  <a:schemeClr val="lt1"/>
                </a:highlight>
              </a:rPr>
              <a:t>ớng</a:t>
            </a:r>
            <a:r>
              <a:rPr lang="en-US" sz="2800" b="1" dirty="0">
                <a:solidFill>
                  <a:srgbClr val="B95A2A"/>
                </a:solidFill>
                <a:highlight>
                  <a:schemeClr val="lt1"/>
                </a:highlight>
              </a:rPr>
              <a:t> </a:t>
            </a:r>
            <a:r>
              <a:rPr lang="en-US" sz="2800" b="1" dirty="0" err="1">
                <a:solidFill>
                  <a:srgbClr val="B95A2A"/>
                </a:solidFill>
                <a:highlight>
                  <a:schemeClr val="lt1"/>
                </a:highlight>
              </a:rPr>
              <a:t>Chính</a:t>
            </a:r>
            <a:r>
              <a:rPr lang="en-US" sz="2800" b="1" dirty="0">
                <a:solidFill>
                  <a:srgbClr val="B95A2A"/>
                </a:solidFill>
                <a:highlight>
                  <a:schemeClr val="lt1"/>
                </a:highlight>
              </a:rPr>
              <a:t> </a:t>
            </a:r>
            <a:r>
              <a:rPr lang="en-US" sz="2800" b="1" dirty="0" err="1">
                <a:solidFill>
                  <a:srgbClr val="B95A2A"/>
                </a:solidFill>
                <a:highlight>
                  <a:schemeClr val="lt1"/>
                </a:highlight>
              </a:rPr>
              <a:t>phủ</a:t>
            </a:r>
            <a:endParaRPr lang="en-US" sz="2800" b="1" dirty="0">
              <a:solidFill>
                <a:srgbClr val="B95A2A"/>
              </a:solidFill>
              <a:highlight>
                <a:schemeClr val="lt1"/>
              </a:highlight>
            </a:endParaRPr>
          </a:p>
        </p:txBody>
      </p:sp>
      <p:sp>
        <p:nvSpPr>
          <p:cNvPr id="2" name="Slide Number Placeholder 1">
            <a:extLst>
              <a:ext uri="{FF2B5EF4-FFF2-40B4-BE49-F238E27FC236}">
                <a16:creationId xmlns:a16="http://schemas.microsoft.com/office/drawing/2014/main" xmlns="" id="{D6C4665A-2694-482E-A49E-551A2A9A92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20</a:t>
            </a:fld>
            <a:endParaRPr lang="v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ctrTitle"/>
          </p:nvPr>
        </p:nvSpPr>
        <p:spPr>
          <a:xfrm>
            <a:off x="110950" y="812800"/>
            <a:ext cx="1984550" cy="110284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000" b="1" dirty="0">
                <a:solidFill>
                  <a:srgbClr val="D16F3D"/>
                </a:solidFill>
              </a:rPr>
              <a:t>Trang </a:t>
            </a:r>
            <a:r>
              <a:rPr lang="en-US" sz="2000" b="1" dirty="0" err="1">
                <a:solidFill>
                  <a:srgbClr val="D16F3D"/>
                </a:solidFill>
              </a:rPr>
              <a:t>chủ</a:t>
            </a:r>
            <a:r>
              <a:rPr lang="en-US" sz="2000" b="1" dirty="0">
                <a:solidFill>
                  <a:srgbClr val="D16F3D"/>
                </a:solidFill>
              </a:rPr>
              <a:t>: </a:t>
            </a:r>
            <a:r>
              <a:rPr lang="en-US" sz="1800" b="1" dirty="0" err="1">
                <a:solidFill>
                  <a:srgbClr val="D16F3D"/>
                </a:solidFill>
              </a:rPr>
              <a:t>Thông</a:t>
            </a:r>
            <a:r>
              <a:rPr lang="en-US" sz="1800" b="1" dirty="0">
                <a:solidFill>
                  <a:srgbClr val="D16F3D"/>
                </a:solidFill>
              </a:rPr>
              <a:t> tin </a:t>
            </a:r>
            <a:r>
              <a:rPr lang="en-US" sz="1600" b="1" dirty="0">
                <a:solidFill>
                  <a:srgbClr val="D16F3D"/>
                </a:solidFill>
              </a:rPr>
              <a:t>KT-XH</a:t>
            </a:r>
            <a:r>
              <a:rPr lang="en-US" sz="1800" b="1" dirty="0">
                <a:solidFill>
                  <a:srgbClr val="D16F3D"/>
                </a:solidFill>
              </a:rPr>
              <a:t> </a:t>
            </a:r>
            <a:r>
              <a:rPr lang="en-US" sz="1800" b="1" dirty="0" err="1">
                <a:solidFill>
                  <a:srgbClr val="D16F3D"/>
                </a:solidFill>
              </a:rPr>
              <a:t>hàng</a:t>
            </a:r>
            <a:r>
              <a:rPr lang="en-US" sz="1800" b="1" dirty="0">
                <a:solidFill>
                  <a:srgbClr val="D16F3D"/>
                </a:solidFill>
              </a:rPr>
              <a:t> </a:t>
            </a:r>
            <a:r>
              <a:rPr lang="en-US" sz="1800" b="1" dirty="0" err="1">
                <a:solidFill>
                  <a:srgbClr val="D16F3D"/>
                </a:solidFill>
              </a:rPr>
              <a:t>ngày</a:t>
            </a:r>
            <a:endParaRPr sz="1800" b="1" dirty="0">
              <a:solidFill>
                <a:srgbClr val="D16F3D"/>
              </a:solidFill>
            </a:endParaRPr>
          </a:p>
        </p:txBody>
      </p:sp>
      <p:pic>
        <p:nvPicPr>
          <p:cNvPr id="3" name="Picture 2">
            <a:extLst>
              <a:ext uri="{FF2B5EF4-FFF2-40B4-BE49-F238E27FC236}">
                <a16:creationId xmlns:a16="http://schemas.microsoft.com/office/drawing/2014/main" xmlns="" id="{A68C4F3D-9A42-4E96-BAA6-9D70CB090276}"/>
              </a:ext>
            </a:extLst>
          </p:cNvPr>
          <p:cNvPicPr>
            <a:picLocks noChangeAspect="1"/>
          </p:cNvPicPr>
          <p:nvPr/>
        </p:nvPicPr>
        <p:blipFill>
          <a:blip r:embed="rId3"/>
          <a:stretch>
            <a:fillRect/>
          </a:stretch>
        </p:blipFill>
        <p:spPr>
          <a:xfrm>
            <a:off x="2095499" y="108558"/>
            <a:ext cx="6533493" cy="5002583"/>
          </a:xfrm>
          <a:prstGeom prst="rect">
            <a:avLst/>
          </a:prstGeom>
        </p:spPr>
      </p:pic>
      <p:sp>
        <p:nvSpPr>
          <p:cNvPr id="4" name="Slide Number Placeholder 3">
            <a:extLst>
              <a:ext uri="{FF2B5EF4-FFF2-40B4-BE49-F238E27FC236}">
                <a16:creationId xmlns:a16="http://schemas.microsoft.com/office/drawing/2014/main" xmlns="" id="{4711FEBA-3873-41A2-B4FA-CC9BFC06A6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21</a:t>
            </a:fld>
            <a:endParaRPr lang="vi"/>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ctrTitle"/>
          </p:nvPr>
        </p:nvSpPr>
        <p:spPr>
          <a:xfrm>
            <a:off x="98250" y="752075"/>
            <a:ext cx="2543350" cy="43966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000" b="1" dirty="0" err="1">
                <a:solidFill>
                  <a:srgbClr val="D16F3D"/>
                </a:solidFill>
              </a:rPr>
              <a:t>Thông</a:t>
            </a:r>
            <a:r>
              <a:rPr lang="en-US" sz="2000" b="1" dirty="0">
                <a:solidFill>
                  <a:srgbClr val="D16F3D"/>
                </a:solidFill>
              </a:rPr>
              <a:t> tin KT-XH </a:t>
            </a:r>
            <a:r>
              <a:rPr lang="en-US" sz="2000" b="1" dirty="0" err="1">
                <a:solidFill>
                  <a:srgbClr val="D16F3D"/>
                </a:solidFill>
              </a:rPr>
              <a:t>hàng</a:t>
            </a:r>
            <a:r>
              <a:rPr lang="en-US" sz="2000" b="1" dirty="0">
                <a:solidFill>
                  <a:srgbClr val="D16F3D"/>
                </a:solidFill>
              </a:rPr>
              <a:t> </a:t>
            </a:r>
            <a:r>
              <a:rPr lang="en-US" sz="2000" b="1" dirty="0" err="1">
                <a:solidFill>
                  <a:srgbClr val="D16F3D"/>
                </a:solidFill>
              </a:rPr>
              <a:t>tháng</a:t>
            </a:r>
            <a:r>
              <a:rPr lang="en-US" sz="2000" b="1" dirty="0">
                <a:solidFill>
                  <a:srgbClr val="D16F3D"/>
                </a:solidFill>
              </a:rPr>
              <a:t> </a:t>
            </a:r>
            <a:endParaRPr sz="2000" b="1" dirty="0">
              <a:solidFill>
                <a:srgbClr val="D16F3D"/>
              </a:solidFill>
            </a:endParaRPr>
          </a:p>
        </p:txBody>
      </p:sp>
      <p:pic>
        <p:nvPicPr>
          <p:cNvPr id="3" name="Picture 2">
            <a:extLst>
              <a:ext uri="{FF2B5EF4-FFF2-40B4-BE49-F238E27FC236}">
                <a16:creationId xmlns:a16="http://schemas.microsoft.com/office/drawing/2014/main" xmlns="" id="{7FB81B13-C327-42A6-909C-07E042BEB157}"/>
              </a:ext>
            </a:extLst>
          </p:cNvPr>
          <p:cNvPicPr>
            <a:picLocks noChangeAspect="1"/>
          </p:cNvPicPr>
          <p:nvPr/>
        </p:nvPicPr>
        <p:blipFill>
          <a:blip r:embed="rId3"/>
          <a:stretch>
            <a:fillRect/>
          </a:stretch>
        </p:blipFill>
        <p:spPr>
          <a:xfrm>
            <a:off x="2719552" y="166129"/>
            <a:ext cx="5752906" cy="4811241"/>
          </a:xfrm>
          <a:prstGeom prst="rect">
            <a:avLst/>
          </a:prstGeom>
        </p:spPr>
      </p:pic>
      <p:sp>
        <p:nvSpPr>
          <p:cNvPr id="4" name="Slide Number Placeholder 3">
            <a:extLst>
              <a:ext uri="{FF2B5EF4-FFF2-40B4-BE49-F238E27FC236}">
                <a16:creationId xmlns:a16="http://schemas.microsoft.com/office/drawing/2014/main" xmlns="" id="{5FA650AA-4731-45F5-BC00-414F78265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22</a:t>
            </a:fld>
            <a:endParaRPr lang="vi"/>
          </a:p>
        </p:txBody>
      </p:sp>
    </p:spTree>
    <p:extLst>
      <p:ext uri="{BB962C8B-B14F-4D97-AF65-F5344CB8AC3E}">
        <p14:creationId xmlns:p14="http://schemas.microsoft.com/office/powerpoint/2010/main" val="379281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326850" y="167875"/>
            <a:ext cx="8564700" cy="4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sz="2000" b="1" dirty="0">
                <a:solidFill>
                  <a:srgbClr val="D16F3D"/>
                </a:solidFill>
              </a:rPr>
              <a:t>Vấn đề quan tâm</a:t>
            </a:r>
            <a:r>
              <a:rPr lang="en-US" sz="2000" b="1" dirty="0">
                <a:solidFill>
                  <a:srgbClr val="D16F3D"/>
                </a:solidFill>
              </a:rPr>
              <a:t>/Covid19</a:t>
            </a:r>
            <a:endParaRPr sz="2000" b="1" dirty="0">
              <a:solidFill>
                <a:srgbClr val="D16F3D"/>
              </a:solidFill>
            </a:endParaRPr>
          </a:p>
        </p:txBody>
      </p:sp>
      <p:pic>
        <p:nvPicPr>
          <p:cNvPr id="5" name="Picture 4">
            <a:extLst>
              <a:ext uri="{FF2B5EF4-FFF2-40B4-BE49-F238E27FC236}">
                <a16:creationId xmlns:a16="http://schemas.microsoft.com/office/drawing/2014/main" xmlns="" id="{F4BBD9BB-438A-4130-9FED-92F081BC3E19}"/>
              </a:ext>
            </a:extLst>
          </p:cNvPr>
          <p:cNvPicPr>
            <a:picLocks noChangeAspect="1"/>
          </p:cNvPicPr>
          <p:nvPr/>
        </p:nvPicPr>
        <p:blipFill>
          <a:blip r:embed="rId3"/>
          <a:stretch>
            <a:fillRect/>
          </a:stretch>
        </p:blipFill>
        <p:spPr>
          <a:xfrm>
            <a:off x="350478" y="851261"/>
            <a:ext cx="8541072" cy="3873139"/>
          </a:xfrm>
          <a:prstGeom prst="rect">
            <a:avLst/>
          </a:prstGeom>
        </p:spPr>
      </p:pic>
      <p:sp>
        <p:nvSpPr>
          <p:cNvPr id="6" name="Slide Number Placeholder 5">
            <a:extLst>
              <a:ext uri="{FF2B5EF4-FFF2-40B4-BE49-F238E27FC236}">
                <a16:creationId xmlns:a16="http://schemas.microsoft.com/office/drawing/2014/main" xmlns="" id="{6505BDEC-4A34-4EAC-8600-465CA15BA7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23</a:t>
            </a:fld>
            <a:endParaRPr lang="v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326850" y="167875"/>
            <a:ext cx="8564700" cy="4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sz="2000" b="1" dirty="0">
                <a:solidFill>
                  <a:srgbClr val="D16F3D"/>
                </a:solidFill>
              </a:rPr>
              <a:t>Vấn đề quan tâm</a:t>
            </a:r>
            <a:r>
              <a:rPr lang="en-US" sz="2000" b="1" dirty="0">
                <a:solidFill>
                  <a:srgbClr val="D16F3D"/>
                </a:solidFill>
              </a:rPr>
              <a:t>/</a:t>
            </a:r>
            <a:r>
              <a:rPr lang="en-US" sz="2000" b="1" dirty="0" err="1">
                <a:solidFill>
                  <a:srgbClr val="D16F3D"/>
                </a:solidFill>
              </a:rPr>
              <a:t>Bụi</a:t>
            </a:r>
            <a:r>
              <a:rPr lang="en-US" sz="2000" b="1" dirty="0">
                <a:solidFill>
                  <a:srgbClr val="D16F3D"/>
                </a:solidFill>
              </a:rPr>
              <a:t> </a:t>
            </a:r>
            <a:r>
              <a:rPr lang="en-US" sz="2000" b="1" dirty="0" err="1">
                <a:solidFill>
                  <a:srgbClr val="D16F3D"/>
                </a:solidFill>
              </a:rPr>
              <a:t>mịn</a:t>
            </a:r>
            <a:endParaRPr sz="2000" b="1" dirty="0">
              <a:solidFill>
                <a:srgbClr val="D16F3D"/>
              </a:solidFill>
            </a:endParaRPr>
          </a:p>
        </p:txBody>
      </p:sp>
      <p:pic>
        <p:nvPicPr>
          <p:cNvPr id="3" name="Picture 2">
            <a:extLst>
              <a:ext uri="{FF2B5EF4-FFF2-40B4-BE49-F238E27FC236}">
                <a16:creationId xmlns:a16="http://schemas.microsoft.com/office/drawing/2014/main" xmlns="" id="{C33EB5D1-6E5D-49DE-B96E-BE1703C67E9F}"/>
              </a:ext>
            </a:extLst>
          </p:cNvPr>
          <p:cNvPicPr>
            <a:picLocks noChangeAspect="1"/>
          </p:cNvPicPr>
          <p:nvPr/>
        </p:nvPicPr>
        <p:blipFill>
          <a:blip r:embed="rId3"/>
          <a:stretch>
            <a:fillRect/>
          </a:stretch>
        </p:blipFill>
        <p:spPr>
          <a:xfrm>
            <a:off x="469900" y="663774"/>
            <a:ext cx="8421650" cy="4257475"/>
          </a:xfrm>
          <a:prstGeom prst="rect">
            <a:avLst/>
          </a:prstGeom>
        </p:spPr>
      </p:pic>
      <p:sp>
        <p:nvSpPr>
          <p:cNvPr id="4" name="Slide Number Placeholder 3">
            <a:extLst>
              <a:ext uri="{FF2B5EF4-FFF2-40B4-BE49-F238E27FC236}">
                <a16:creationId xmlns:a16="http://schemas.microsoft.com/office/drawing/2014/main" xmlns="" id="{073A33E4-36F0-4689-9A7A-7D64D126F1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24</a:t>
            </a:fld>
            <a:endParaRPr lang="vi"/>
          </a:p>
        </p:txBody>
      </p:sp>
    </p:spTree>
    <p:extLst>
      <p:ext uri="{BB962C8B-B14F-4D97-AF65-F5344CB8AC3E}">
        <p14:creationId xmlns:p14="http://schemas.microsoft.com/office/powerpoint/2010/main" val="66028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555450" y="167875"/>
            <a:ext cx="6069000" cy="43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err="1">
                <a:solidFill>
                  <a:srgbClr val="D16F3D"/>
                </a:solidFill>
              </a:rPr>
              <a:t>Tổng</a:t>
            </a:r>
            <a:r>
              <a:rPr lang="en-US" sz="2000" b="1" dirty="0">
                <a:solidFill>
                  <a:srgbClr val="D16F3D"/>
                </a:solidFill>
              </a:rPr>
              <a:t> </a:t>
            </a:r>
            <a:r>
              <a:rPr lang="en-US" sz="2000" b="1" dirty="0" err="1">
                <a:solidFill>
                  <a:srgbClr val="D16F3D"/>
                </a:solidFill>
              </a:rPr>
              <a:t>quan</a:t>
            </a:r>
            <a:r>
              <a:rPr lang="en-US" sz="2000" b="1" dirty="0">
                <a:solidFill>
                  <a:srgbClr val="D16F3D"/>
                </a:solidFill>
              </a:rPr>
              <a:t> </a:t>
            </a:r>
            <a:r>
              <a:rPr lang="en-US" sz="2000" b="1" dirty="0" err="1">
                <a:solidFill>
                  <a:srgbClr val="D16F3D"/>
                </a:solidFill>
              </a:rPr>
              <a:t>về</a:t>
            </a:r>
            <a:r>
              <a:rPr lang="en-US" sz="2000" b="1" dirty="0">
                <a:solidFill>
                  <a:srgbClr val="D16F3D"/>
                </a:solidFill>
              </a:rPr>
              <a:t> </a:t>
            </a:r>
            <a:r>
              <a:rPr lang="en-US" sz="2000" b="1" dirty="0" err="1">
                <a:solidFill>
                  <a:srgbClr val="D16F3D"/>
                </a:solidFill>
              </a:rPr>
              <a:t>kinh</a:t>
            </a:r>
            <a:r>
              <a:rPr lang="en-US" sz="2000" b="1" dirty="0">
                <a:solidFill>
                  <a:srgbClr val="D16F3D"/>
                </a:solidFill>
              </a:rPr>
              <a:t> </a:t>
            </a:r>
            <a:r>
              <a:rPr lang="en-US" sz="2000" b="1" dirty="0" err="1">
                <a:solidFill>
                  <a:srgbClr val="D16F3D"/>
                </a:solidFill>
              </a:rPr>
              <a:t>tế</a:t>
            </a:r>
            <a:r>
              <a:rPr lang="en-US" sz="2000" b="1" dirty="0">
                <a:solidFill>
                  <a:srgbClr val="D16F3D"/>
                </a:solidFill>
              </a:rPr>
              <a:t> - </a:t>
            </a:r>
            <a:r>
              <a:rPr lang="en-US" sz="2000" b="1" dirty="0" err="1">
                <a:solidFill>
                  <a:srgbClr val="D16F3D"/>
                </a:solidFill>
              </a:rPr>
              <a:t>xã</a:t>
            </a:r>
            <a:r>
              <a:rPr lang="en-US" sz="2000" b="1" dirty="0">
                <a:solidFill>
                  <a:srgbClr val="D16F3D"/>
                </a:solidFill>
              </a:rPr>
              <a:t> </a:t>
            </a:r>
            <a:r>
              <a:rPr lang="en-US" sz="2000" b="1" dirty="0" err="1">
                <a:solidFill>
                  <a:srgbClr val="D16F3D"/>
                </a:solidFill>
              </a:rPr>
              <a:t>hội</a:t>
            </a:r>
            <a:endParaRPr sz="2000" b="1" dirty="0">
              <a:solidFill>
                <a:srgbClr val="D16F3D"/>
              </a:solidFill>
            </a:endParaRPr>
          </a:p>
        </p:txBody>
      </p:sp>
      <p:pic>
        <p:nvPicPr>
          <p:cNvPr id="6" name="Picture 5">
            <a:extLst>
              <a:ext uri="{FF2B5EF4-FFF2-40B4-BE49-F238E27FC236}">
                <a16:creationId xmlns:a16="http://schemas.microsoft.com/office/drawing/2014/main" xmlns="" id="{7C17C917-CE92-45C8-8598-0C5795787583}"/>
              </a:ext>
            </a:extLst>
          </p:cNvPr>
          <p:cNvPicPr>
            <a:picLocks noChangeAspect="1"/>
          </p:cNvPicPr>
          <p:nvPr/>
        </p:nvPicPr>
        <p:blipFill>
          <a:blip r:embed="rId3"/>
          <a:stretch>
            <a:fillRect/>
          </a:stretch>
        </p:blipFill>
        <p:spPr>
          <a:xfrm>
            <a:off x="463550" y="723943"/>
            <a:ext cx="8216900" cy="4136981"/>
          </a:xfrm>
          <a:prstGeom prst="rect">
            <a:avLst/>
          </a:prstGeom>
        </p:spPr>
      </p:pic>
      <p:sp>
        <p:nvSpPr>
          <p:cNvPr id="7" name="Slide Number Placeholder 6">
            <a:extLst>
              <a:ext uri="{FF2B5EF4-FFF2-40B4-BE49-F238E27FC236}">
                <a16:creationId xmlns:a16="http://schemas.microsoft.com/office/drawing/2014/main" xmlns="" id="{46601E4E-31A8-41D3-88B7-A9298D632F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25</a:t>
            </a:fld>
            <a:endParaRPr lang="vi"/>
          </a:p>
        </p:txBody>
      </p:sp>
    </p:spTree>
    <p:extLst>
      <p:ext uri="{BB962C8B-B14F-4D97-AF65-F5344CB8AC3E}">
        <p14:creationId xmlns:p14="http://schemas.microsoft.com/office/powerpoint/2010/main" val="52169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555450" y="167875"/>
            <a:ext cx="6069000" cy="43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err="1">
                <a:solidFill>
                  <a:srgbClr val="D16F3D"/>
                </a:solidFill>
              </a:rPr>
              <a:t>Chỉ</a:t>
            </a:r>
            <a:r>
              <a:rPr lang="en-US" sz="2000" b="1" dirty="0">
                <a:solidFill>
                  <a:srgbClr val="D16F3D"/>
                </a:solidFill>
              </a:rPr>
              <a:t> </a:t>
            </a:r>
            <a:r>
              <a:rPr lang="en-US" sz="2000" b="1" dirty="0" err="1">
                <a:solidFill>
                  <a:srgbClr val="D16F3D"/>
                </a:solidFill>
              </a:rPr>
              <a:t>tiêu</a:t>
            </a:r>
            <a:r>
              <a:rPr lang="en-US" sz="2000" b="1" dirty="0">
                <a:solidFill>
                  <a:srgbClr val="D16F3D"/>
                </a:solidFill>
              </a:rPr>
              <a:t> </a:t>
            </a:r>
            <a:r>
              <a:rPr lang="en-US" sz="2000" b="1" dirty="0" err="1">
                <a:solidFill>
                  <a:srgbClr val="D16F3D"/>
                </a:solidFill>
              </a:rPr>
              <a:t>kinh</a:t>
            </a:r>
            <a:r>
              <a:rPr lang="en-US" sz="2000" b="1" dirty="0">
                <a:solidFill>
                  <a:srgbClr val="D16F3D"/>
                </a:solidFill>
              </a:rPr>
              <a:t> </a:t>
            </a:r>
            <a:r>
              <a:rPr lang="en-US" sz="2000" b="1" dirty="0" err="1">
                <a:solidFill>
                  <a:srgbClr val="D16F3D"/>
                </a:solidFill>
              </a:rPr>
              <a:t>tế-xã</a:t>
            </a:r>
            <a:r>
              <a:rPr lang="en-US" sz="2000" b="1" dirty="0">
                <a:solidFill>
                  <a:srgbClr val="D16F3D"/>
                </a:solidFill>
              </a:rPr>
              <a:t> </a:t>
            </a:r>
            <a:r>
              <a:rPr lang="en-US" sz="2000" b="1" dirty="0" err="1">
                <a:solidFill>
                  <a:srgbClr val="D16F3D"/>
                </a:solidFill>
              </a:rPr>
              <a:t>hội</a:t>
            </a:r>
            <a:endParaRPr sz="2000" b="1" dirty="0">
              <a:solidFill>
                <a:srgbClr val="D16F3D"/>
              </a:solidFill>
            </a:endParaRPr>
          </a:p>
        </p:txBody>
      </p:sp>
      <p:pic>
        <p:nvPicPr>
          <p:cNvPr id="8" name="Picture 7">
            <a:extLst>
              <a:ext uri="{FF2B5EF4-FFF2-40B4-BE49-F238E27FC236}">
                <a16:creationId xmlns:a16="http://schemas.microsoft.com/office/drawing/2014/main" xmlns="" id="{B0C311FB-1C2B-4FDF-807A-C1785A925FC4}"/>
              </a:ext>
            </a:extLst>
          </p:cNvPr>
          <p:cNvPicPr>
            <a:picLocks noChangeAspect="1"/>
          </p:cNvPicPr>
          <p:nvPr/>
        </p:nvPicPr>
        <p:blipFill>
          <a:blip r:embed="rId3"/>
          <a:stretch>
            <a:fillRect/>
          </a:stretch>
        </p:blipFill>
        <p:spPr>
          <a:xfrm>
            <a:off x="742950" y="599875"/>
            <a:ext cx="7658100" cy="4134049"/>
          </a:xfrm>
          <a:prstGeom prst="rect">
            <a:avLst/>
          </a:prstGeom>
        </p:spPr>
      </p:pic>
      <p:sp>
        <p:nvSpPr>
          <p:cNvPr id="9" name="Slide Number Placeholder 8">
            <a:extLst>
              <a:ext uri="{FF2B5EF4-FFF2-40B4-BE49-F238E27FC236}">
                <a16:creationId xmlns:a16="http://schemas.microsoft.com/office/drawing/2014/main" xmlns="" id="{B7F58749-40FE-4E73-950B-2FC3FDCA5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26</a:t>
            </a:fld>
            <a:endParaRPr lang="vi"/>
          </a:p>
        </p:txBody>
      </p:sp>
    </p:spTree>
    <p:extLst>
      <p:ext uri="{BB962C8B-B14F-4D97-AF65-F5344CB8AC3E}">
        <p14:creationId xmlns:p14="http://schemas.microsoft.com/office/powerpoint/2010/main" val="425254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txBox="1"/>
          <p:nvPr/>
        </p:nvSpPr>
        <p:spPr>
          <a:xfrm>
            <a:off x="983900" y="1317150"/>
            <a:ext cx="7096800" cy="165090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b="1" dirty="0" err="1">
                <a:solidFill>
                  <a:srgbClr val="B95A2A"/>
                </a:solidFill>
                <a:highlight>
                  <a:schemeClr val="lt1"/>
                </a:highlight>
              </a:rPr>
              <a:t>Thông</a:t>
            </a:r>
            <a:r>
              <a:rPr lang="en-US" sz="2800" b="1" dirty="0">
                <a:solidFill>
                  <a:srgbClr val="B95A2A"/>
                </a:solidFill>
                <a:highlight>
                  <a:schemeClr val="lt1"/>
                </a:highlight>
              </a:rPr>
              <a:t> tin </a:t>
            </a:r>
            <a:r>
              <a:rPr lang="en-US" sz="2800" b="1" dirty="0" err="1">
                <a:solidFill>
                  <a:srgbClr val="B95A2A"/>
                </a:solidFill>
                <a:highlight>
                  <a:schemeClr val="lt1"/>
                </a:highlight>
              </a:rPr>
              <a:t>hiển</a:t>
            </a:r>
            <a:r>
              <a:rPr lang="en-US" sz="2800" b="1" dirty="0">
                <a:solidFill>
                  <a:srgbClr val="B95A2A"/>
                </a:solidFill>
                <a:highlight>
                  <a:schemeClr val="lt1"/>
                </a:highlight>
              </a:rPr>
              <a:t> </a:t>
            </a:r>
            <a:r>
              <a:rPr lang="en-US" sz="2800" b="1" dirty="0" err="1">
                <a:solidFill>
                  <a:srgbClr val="B95A2A"/>
                </a:solidFill>
                <a:highlight>
                  <a:schemeClr val="lt1"/>
                </a:highlight>
              </a:rPr>
              <a:t>thị</a:t>
            </a:r>
            <a:r>
              <a:rPr lang="en-US" sz="2800" b="1" dirty="0">
                <a:solidFill>
                  <a:srgbClr val="B95A2A"/>
                </a:solidFill>
                <a:highlight>
                  <a:schemeClr val="lt1"/>
                </a:highlight>
              </a:rPr>
              <a:t> </a:t>
            </a:r>
            <a:r>
              <a:rPr lang="vi" sz="2800" b="1" dirty="0">
                <a:solidFill>
                  <a:srgbClr val="B95A2A"/>
                </a:solidFill>
                <a:highlight>
                  <a:schemeClr val="lt1"/>
                </a:highlight>
              </a:rPr>
              <a:t>cho</a:t>
            </a:r>
          </a:p>
          <a:p>
            <a:pPr marL="0" lvl="0" indent="0" algn="ctr" rtl="0">
              <a:lnSpc>
                <a:spcPct val="115000"/>
              </a:lnSpc>
              <a:spcBef>
                <a:spcPts val="0"/>
              </a:spcBef>
              <a:spcAft>
                <a:spcPts val="0"/>
              </a:spcAft>
              <a:buNone/>
            </a:pPr>
            <a:r>
              <a:rPr lang="vi" sz="2800" b="1" dirty="0">
                <a:solidFill>
                  <a:srgbClr val="B95A2A"/>
                </a:solidFill>
                <a:highlight>
                  <a:schemeClr val="lt1"/>
                </a:highlight>
              </a:rPr>
              <a:t>Vụ, Cục, đơn vị </a:t>
            </a:r>
            <a:r>
              <a:rPr lang="en-US" sz="2800" b="1" dirty="0" err="1">
                <a:solidFill>
                  <a:srgbClr val="B95A2A"/>
                </a:solidFill>
                <a:highlight>
                  <a:schemeClr val="lt1"/>
                </a:highlight>
              </a:rPr>
              <a:t>thuộc</a:t>
            </a:r>
            <a:r>
              <a:rPr lang="en-US" sz="2800" b="1" dirty="0">
                <a:solidFill>
                  <a:srgbClr val="B95A2A"/>
                </a:solidFill>
                <a:highlight>
                  <a:schemeClr val="lt1"/>
                </a:highlight>
              </a:rPr>
              <a:t> </a:t>
            </a:r>
            <a:r>
              <a:rPr lang="vi" sz="2800" b="1" dirty="0">
                <a:solidFill>
                  <a:srgbClr val="B95A2A"/>
                </a:solidFill>
                <a:highlight>
                  <a:schemeClr val="lt1"/>
                </a:highlight>
              </a:rPr>
              <a:t>VPCP</a:t>
            </a:r>
            <a:r>
              <a:rPr lang="en-US" sz="2800" b="1" dirty="0">
                <a:solidFill>
                  <a:srgbClr val="B95A2A"/>
                </a:solidFill>
                <a:highlight>
                  <a:schemeClr val="lt1"/>
                </a:highlight>
              </a:rPr>
              <a:t>; </a:t>
            </a:r>
            <a:br>
              <a:rPr lang="en-US" sz="2800" b="1" dirty="0">
                <a:solidFill>
                  <a:srgbClr val="B95A2A"/>
                </a:solidFill>
                <a:highlight>
                  <a:schemeClr val="lt1"/>
                </a:highlight>
              </a:rPr>
            </a:br>
            <a:r>
              <a:rPr lang="en-US" sz="2800" b="1" dirty="0" err="1">
                <a:solidFill>
                  <a:srgbClr val="B95A2A"/>
                </a:solidFill>
                <a:highlight>
                  <a:schemeClr val="lt1"/>
                </a:highlight>
              </a:rPr>
              <a:t>Trợ</a:t>
            </a:r>
            <a:r>
              <a:rPr lang="en-US" sz="2800" b="1" dirty="0">
                <a:solidFill>
                  <a:srgbClr val="B95A2A"/>
                </a:solidFill>
                <a:highlight>
                  <a:schemeClr val="lt1"/>
                </a:highlight>
              </a:rPr>
              <a:t> </a:t>
            </a:r>
            <a:r>
              <a:rPr lang="en-US" sz="2800" b="1" dirty="0" err="1">
                <a:solidFill>
                  <a:srgbClr val="B95A2A"/>
                </a:solidFill>
                <a:highlight>
                  <a:schemeClr val="lt1"/>
                </a:highlight>
              </a:rPr>
              <a:t>lý</a:t>
            </a:r>
            <a:r>
              <a:rPr lang="en-US" sz="2800" b="1" dirty="0">
                <a:solidFill>
                  <a:srgbClr val="B95A2A"/>
                </a:solidFill>
                <a:highlight>
                  <a:schemeClr val="lt1"/>
                </a:highlight>
              </a:rPr>
              <a:t>, </a:t>
            </a:r>
            <a:r>
              <a:rPr lang="en-US" sz="2800" b="1" dirty="0" err="1">
                <a:solidFill>
                  <a:srgbClr val="B95A2A"/>
                </a:solidFill>
                <a:highlight>
                  <a:schemeClr val="lt1"/>
                </a:highlight>
              </a:rPr>
              <a:t>Thư</a:t>
            </a:r>
            <a:r>
              <a:rPr lang="en-US" sz="2800" b="1" dirty="0">
                <a:solidFill>
                  <a:srgbClr val="B95A2A"/>
                </a:solidFill>
                <a:highlight>
                  <a:schemeClr val="lt1"/>
                </a:highlight>
              </a:rPr>
              <a:t> </a:t>
            </a:r>
            <a:r>
              <a:rPr lang="en-US" sz="2800" b="1" dirty="0" err="1">
                <a:solidFill>
                  <a:srgbClr val="B95A2A"/>
                </a:solidFill>
                <a:highlight>
                  <a:schemeClr val="lt1"/>
                </a:highlight>
              </a:rPr>
              <a:t>ký</a:t>
            </a:r>
            <a:r>
              <a:rPr lang="en-US" sz="2800" b="1" dirty="0">
                <a:solidFill>
                  <a:srgbClr val="B95A2A"/>
                </a:solidFill>
                <a:highlight>
                  <a:schemeClr val="lt1"/>
                </a:highlight>
              </a:rPr>
              <a:t> </a:t>
            </a:r>
            <a:r>
              <a:rPr lang="en-US" sz="2800" b="1" dirty="0" err="1">
                <a:solidFill>
                  <a:srgbClr val="B95A2A"/>
                </a:solidFill>
                <a:highlight>
                  <a:schemeClr val="lt1"/>
                </a:highlight>
              </a:rPr>
              <a:t>Lãnh</a:t>
            </a:r>
            <a:r>
              <a:rPr lang="en-US" sz="2800" b="1" dirty="0">
                <a:solidFill>
                  <a:srgbClr val="B95A2A"/>
                </a:solidFill>
                <a:highlight>
                  <a:schemeClr val="lt1"/>
                </a:highlight>
              </a:rPr>
              <a:t> </a:t>
            </a:r>
            <a:r>
              <a:rPr lang="en-US" sz="2800" b="1" dirty="0" err="1">
                <a:solidFill>
                  <a:srgbClr val="B95A2A"/>
                </a:solidFill>
                <a:highlight>
                  <a:schemeClr val="lt1"/>
                </a:highlight>
              </a:rPr>
              <a:t>đạo</a:t>
            </a:r>
            <a:r>
              <a:rPr lang="en-US" sz="2800" b="1" dirty="0">
                <a:solidFill>
                  <a:srgbClr val="B95A2A"/>
                </a:solidFill>
                <a:highlight>
                  <a:schemeClr val="lt1"/>
                </a:highlight>
              </a:rPr>
              <a:t> </a:t>
            </a:r>
            <a:r>
              <a:rPr lang="en-US" sz="2800" b="1" dirty="0" err="1">
                <a:solidFill>
                  <a:srgbClr val="B95A2A"/>
                </a:solidFill>
                <a:highlight>
                  <a:schemeClr val="lt1"/>
                </a:highlight>
              </a:rPr>
              <a:t>Chính</a:t>
            </a:r>
            <a:r>
              <a:rPr lang="en-US" sz="2800" b="1" dirty="0">
                <a:solidFill>
                  <a:srgbClr val="B95A2A"/>
                </a:solidFill>
                <a:highlight>
                  <a:schemeClr val="lt1"/>
                </a:highlight>
              </a:rPr>
              <a:t> </a:t>
            </a:r>
            <a:r>
              <a:rPr lang="en-US" sz="2800" b="1" dirty="0" err="1">
                <a:solidFill>
                  <a:srgbClr val="B95A2A"/>
                </a:solidFill>
                <a:highlight>
                  <a:schemeClr val="lt1"/>
                </a:highlight>
              </a:rPr>
              <a:t>phủ</a:t>
            </a:r>
            <a:endParaRPr lang="vi" sz="2800" b="1" dirty="0">
              <a:solidFill>
                <a:srgbClr val="B95A2A"/>
              </a:solidFill>
              <a:highlight>
                <a:schemeClr val="lt1"/>
              </a:highlight>
            </a:endParaRPr>
          </a:p>
        </p:txBody>
      </p:sp>
      <p:sp>
        <p:nvSpPr>
          <p:cNvPr id="2" name="Slide Number Placeholder 1">
            <a:extLst>
              <a:ext uri="{FF2B5EF4-FFF2-40B4-BE49-F238E27FC236}">
                <a16:creationId xmlns:a16="http://schemas.microsoft.com/office/drawing/2014/main" xmlns="" id="{3C8E44F8-FCD9-4092-B15F-8D8CDE1E0A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27</a:t>
            </a:fld>
            <a:endParaRPr lang="v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txBox="1"/>
          <p:nvPr/>
        </p:nvSpPr>
        <p:spPr>
          <a:xfrm>
            <a:off x="453625" y="52025"/>
            <a:ext cx="8152200" cy="6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err="1">
                <a:solidFill>
                  <a:srgbClr val="D8791A"/>
                </a:solidFill>
                <a:highlight>
                  <a:schemeClr val="lt1"/>
                </a:highlight>
              </a:rPr>
              <a:t>Báo</a:t>
            </a:r>
            <a:r>
              <a:rPr lang="en-US" sz="2400" b="1" dirty="0">
                <a:solidFill>
                  <a:srgbClr val="D8791A"/>
                </a:solidFill>
                <a:highlight>
                  <a:schemeClr val="lt1"/>
                </a:highlight>
              </a:rPr>
              <a:t> </a:t>
            </a:r>
            <a:r>
              <a:rPr lang="en-US" sz="2400" b="1" dirty="0" err="1">
                <a:solidFill>
                  <a:srgbClr val="D8791A"/>
                </a:solidFill>
                <a:highlight>
                  <a:schemeClr val="lt1"/>
                </a:highlight>
              </a:rPr>
              <a:t>cáo</a:t>
            </a:r>
            <a:r>
              <a:rPr lang="en-US" sz="2400" b="1" dirty="0">
                <a:solidFill>
                  <a:srgbClr val="D8791A"/>
                </a:solidFill>
                <a:highlight>
                  <a:schemeClr val="lt1"/>
                </a:highlight>
              </a:rPr>
              <a:t> </a:t>
            </a:r>
            <a:r>
              <a:rPr lang="en-US" sz="2400" b="1" dirty="0" err="1">
                <a:solidFill>
                  <a:srgbClr val="D8791A"/>
                </a:solidFill>
                <a:highlight>
                  <a:schemeClr val="lt1"/>
                </a:highlight>
              </a:rPr>
              <a:t>định</a:t>
            </a:r>
            <a:r>
              <a:rPr lang="en-US" sz="2400" b="1" dirty="0">
                <a:solidFill>
                  <a:srgbClr val="D8791A"/>
                </a:solidFill>
                <a:highlight>
                  <a:schemeClr val="lt1"/>
                </a:highlight>
              </a:rPr>
              <a:t> </a:t>
            </a:r>
            <a:r>
              <a:rPr lang="en-US" sz="2400" b="1" dirty="0" err="1">
                <a:solidFill>
                  <a:srgbClr val="D8791A"/>
                </a:solidFill>
                <a:highlight>
                  <a:schemeClr val="lt1"/>
                </a:highlight>
              </a:rPr>
              <a:t>kỳ</a:t>
            </a:r>
            <a:endParaRPr sz="2400" b="1" dirty="0">
              <a:solidFill>
                <a:srgbClr val="D8791A"/>
              </a:solidFill>
              <a:highlight>
                <a:schemeClr val="lt1"/>
              </a:highlight>
            </a:endParaRPr>
          </a:p>
        </p:txBody>
      </p:sp>
      <p:pic>
        <p:nvPicPr>
          <p:cNvPr id="3" name="Picture 2">
            <a:extLst>
              <a:ext uri="{FF2B5EF4-FFF2-40B4-BE49-F238E27FC236}">
                <a16:creationId xmlns:a16="http://schemas.microsoft.com/office/drawing/2014/main" xmlns="" id="{69203A62-8931-45F0-ADE2-B37F28F621EA}"/>
              </a:ext>
            </a:extLst>
          </p:cNvPr>
          <p:cNvPicPr>
            <a:picLocks noChangeAspect="1"/>
          </p:cNvPicPr>
          <p:nvPr/>
        </p:nvPicPr>
        <p:blipFill>
          <a:blip r:embed="rId3"/>
          <a:stretch>
            <a:fillRect/>
          </a:stretch>
        </p:blipFill>
        <p:spPr>
          <a:xfrm>
            <a:off x="453625" y="695942"/>
            <a:ext cx="8152200" cy="4107215"/>
          </a:xfrm>
          <a:prstGeom prst="rect">
            <a:avLst/>
          </a:prstGeom>
        </p:spPr>
      </p:pic>
      <p:sp>
        <p:nvSpPr>
          <p:cNvPr id="4" name="Slide Number Placeholder 3">
            <a:extLst>
              <a:ext uri="{FF2B5EF4-FFF2-40B4-BE49-F238E27FC236}">
                <a16:creationId xmlns:a16="http://schemas.microsoft.com/office/drawing/2014/main" xmlns="" id="{4898ACBA-BC12-4ED7-93A1-2588A11F5B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28</a:t>
            </a:fld>
            <a:endParaRPr lang="v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ctrTitle"/>
          </p:nvPr>
        </p:nvSpPr>
        <p:spPr>
          <a:xfrm>
            <a:off x="326850" y="167875"/>
            <a:ext cx="8564700" cy="4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sz="2000" b="1" dirty="0">
                <a:solidFill>
                  <a:srgbClr val="D16F3D"/>
                </a:solidFill>
              </a:rPr>
              <a:t>Kho dữ liệu</a:t>
            </a:r>
            <a:endParaRPr sz="2000" b="1" dirty="0">
              <a:solidFill>
                <a:srgbClr val="D16F3D"/>
              </a:solidFill>
            </a:endParaRPr>
          </a:p>
        </p:txBody>
      </p:sp>
      <p:pic>
        <p:nvPicPr>
          <p:cNvPr id="3" name="Picture 2">
            <a:extLst>
              <a:ext uri="{FF2B5EF4-FFF2-40B4-BE49-F238E27FC236}">
                <a16:creationId xmlns:a16="http://schemas.microsoft.com/office/drawing/2014/main" xmlns="" id="{68C1D1E3-70AF-4F42-A208-D139D8DAD861}"/>
              </a:ext>
            </a:extLst>
          </p:cNvPr>
          <p:cNvPicPr>
            <a:picLocks noChangeAspect="1"/>
          </p:cNvPicPr>
          <p:nvPr/>
        </p:nvPicPr>
        <p:blipFill>
          <a:blip r:embed="rId3"/>
          <a:stretch>
            <a:fillRect/>
          </a:stretch>
        </p:blipFill>
        <p:spPr>
          <a:xfrm>
            <a:off x="469900" y="756443"/>
            <a:ext cx="8001000" cy="4028281"/>
          </a:xfrm>
          <a:prstGeom prst="rect">
            <a:avLst/>
          </a:prstGeom>
        </p:spPr>
      </p:pic>
      <p:sp>
        <p:nvSpPr>
          <p:cNvPr id="4" name="Slide Number Placeholder 3">
            <a:extLst>
              <a:ext uri="{FF2B5EF4-FFF2-40B4-BE49-F238E27FC236}">
                <a16:creationId xmlns:a16="http://schemas.microsoft.com/office/drawing/2014/main" xmlns="" id="{764B6530-C873-48AD-86B3-7C4E2909AD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29</a:t>
            </a:fld>
            <a:endParaRPr lang="v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699" y="1872900"/>
            <a:ext cx="8721089" cy="746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600" b="1" dirty="0">
                <a:solidFill>
                  <a:srgbClr val="D16F3D"/>
                </a:solidFill>
              </a:rPr>
              <a:t>I. </a:t>
            </a:r>
            <a:r>
              <a:rPr lang="en-US" sz="3600" b="1" dirty="0" err="1">
                <a:solidFill>
                  <a:srgbClr val="D16F3D"/>
                </a:solidFill>
              </a:rPr>
              <a:t>Giới</a:t>
            </a:r>
            <a:r>
              <a:rPr lang="en-US" sz="3600" b="1" dirty="0">
                <a:solidFill>
                  <a:srgbClr val="D16F3D"/>
                </a:solidFill>
              </a:rPr>
              <a:t> </a:t>
            </a:r>
            <a:r>
              <a:rPr lang="en-US" sz="3600" b="1" dirty="0" err="1">
                <a:solidFill>
                  <a:srgbClr val="D16F3D"/>
                </a:solidFill>
              </a:rPr>
              <a:t>thiệu</a:t>
            </a:r>
            <a:r>
              <a:rPr lang="en-US" sz="3600" b="1" dirty="0">
                <a:solidFill>
                  <a:srgbClr val="D16F3D"/>
                </a:solidFill>
              </a:rPr>
              <a:t> </a:t>
            </a:r>
            <a:r>
              <a:rPr lang="en-US" sz="3600" b="1" dirty="0" err="1">
                <a:solidFill>
                  <a:srgbClr val="D16F3D"/>
                </a:solidFill>
              </a:rPr>
              <a:t>Hệ</a:t>
            </a:r>
            <a:r>
              <a:rPr lang="en-US" sz="3600" b="1" dirty="0">
                <a:solidFill>
                  <a:srgbClr val="D16F3D"/>
                </a:solidFill>
              </a:rPr>
              <a:t> </a:t>
            </a:r>
            <a:r>
              <a:rPr lang="en-US" sz="3600" b="1" dirty="0" err="1">
                <a:solidFill>
                  <a:srgbClr val="D16F3D"/>
                </a:solidFill>
              </a:rPr>
              <a:t>thống</a:t>
            </a:r>
            <a:r>
              <a:rPr lang="en-US" sz="3600" b="1" dirty="0">
                <a:solidFill>
                  <a:srgbClr val="D16F3D"/>
                </a:solidFill>
              </a:rPr>
              <a:t> TTBC </a:t>
            </a:r>
            <a:r>
              <a:rPr lang="en-US" sz="3600" b="1" dirty="0" err="1">
                <a:solidFill>
                  <a:srgbClr val="D16F3D"/>
                </a:solidFill>
              </a:rPr>
              <a:t>Chính</a:t>
            </a:r>
            <a:r>
              <a:rPr lang="en-US" sz="3600" b="1" dirty="0">
                <a:solidFill>
                  <a:srgbClr val="D16F3D"/>
                </a:solidFill>
              </a:rPr>
              <a:t> </a:t>
            </a:r>
            <a:r>
              <a:rPr lang="en-US" sz="3600" b="1" dirty="0" err="1">
                <a:solidFill>
                  <a:srgbClr val="D16F3D"/>
                </a:solidFill>
              </a:rPr>
              <a:t>phủ</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1711825" y="2619600"/>
            <a:ext cx="5611800" cy="74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dirty="0"/>
          </a:p>
        </p:txBody>
      </p:sp>
      <p:sp>
        <p:nvSpPr>
          <p:cNvPr id="2" name="Slide Number Placeholder 1">
            <a:extLst>
              <a:ext uri="{FF2B5EF4-FFF2-40B4-BE49-F238E27FC236}">
                <a16:creationId xmlns:a16="http://schemas.microsoft.com/office/drawing/2014/main" xmlns="" id="{8187DD6F-5F5C-461D-956B-5CCD6346FB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a:t>
            </a:fld>
            <a:endParaRPr lang="vi"/>
          </a:p>
        </p:txBody>
      </p:sp>
    </p:spTree>
    <p:extLst>
      <p:ext uri="{BB962C8B-B14F-4D97-AF65-F5344CB8AC3E}">
        <p14:creationId xmlns:p14="http://schemas.microsoft.com/office/powerpoint/2010/main" val="312766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721A749E-749D-4718-9C63-3EACB59A4D55}"/>
              </a:ext>
            </a:extLst>
          </p:cNvPr>
          <p:cNvSpPr/>
          <p:nvPr/>
        </p:nvSpPr>
        <p:spPr>
          <a:xfrm>
            <a:off x="678656" y="129218"/>
            <a:ext cx="7950337" cy="383823"/>
          </a:xfrm>
          <a:prstGeom prst="rect">
            <a:avLst/>
          </a:prstGeom>
        </p:spPr>
        <p:txBody>
          <a:bodyPr wrap="square">
            <a:spAutoFit/>
          </a:bodyPr>
          <a:lstStyle/>
          <a:p>
            <a:pPr>
              <a:lnSpc>
                <a:spcPct val="115000"/>
              </a:lnSpc>
              <a:buClr>
                <a:schemeClr val="dk1"/>
              </a:buClr>
              <a:buSzPts val="2800"/>
            </a:pPr>
            <a:r>
              <a:rPr lang="en-US" sz="1800" b="1" dirty="0">
                <a:solidFill>
                  <a:srgbClr val="D16F3D"/>
                </a:solidFill>
                <a:latin typeface="+mj-lt"/>
              </a:rPr>
              <a:t>III.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quả</a:t>
            </a:r>
            <a:r>
              <a:rPr lang="en-US" sz="1800" b="1" dirty="0">
                <a:solidFill>
                  <a:srgbClr val="D16F3D"/>
                </a:solidFill>
                <a:latin typeface="+mj-lt"/>
              </a:rPr>
              <a:t>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nối</a:t>
            </a:r>
            <a:r>
              <a:rPr lang="en-US" sz="1800" b="1" dirty="0">
                <a:solidFill>
                  <a:srgbClr val="D16F3D"/>
                </a:solidFill>
                <a:latin typeface="+mj-lt"/>
              </a:rPr>
              <a:t>, </a:t>
            </a:r>
            <a:r>
              <a:rPr lang="en-US" sz="1800" b="1" dirty="0" err="1">
                <a:solidFill>
                  <a:srgbClr val="D16F3D"/>
                </a:solidFill>
                <a:latin typeface="+mj-lt"/>
              </a:rPr>
              <a:t>tích</a:t>
            </a:r>
            <a:r>
              <a:rPr lang="en-US" sz="1800" b="1" dirty="0">
                <a:solidFill>
                  <a:srgbClr val="D16F3D"/>
                </a:solidFill>
                <a:latin typeface="+mj-lt"/>
              </a:rPr>
              <a:t> </a:t>
            </a:r>
            <a:r>
              <a:rPr lang="en-US" sz="1800" b="1" dirty="0" err="1">
                <a:solidFill>
                  <a:srgbClr val="D16F3D"/>
                </a:solidFill>
                <a:latin typeface="+mj-lt"/>
              </a:rPr>
              <a:t>hợp</a:t>
            </a:r>
            <a:r>
              <a:rPr lang="en-US" sz="1800" b="1" dirty="0">
                <a:solidFill>
                  <a:srgbClr val="D16F3D"/>
                </a:solidFill>
                <a:latin typeface="+mj-lt"/>
              </a:rPr>
              <a:t> </a:t>
            </a:r>
            <a:r>
              <a:rPr lang="en-US" sz="1800" b="1" dirty="0" err="1">
                <a:solidFill>
                  <a:srgbClr val="D16F3D"/>
                </a:solidFill>
                <a:latin typeface="+mj-lt"/>
              </a:rPr>
              <a:t>với</a:t>
            </a:r>
            <a:r>
              <a:rPr lang="en-US" sz="1800" b="1" dirty="0">
                <a:solidFill>
                  <a:srgbClr val="D16F3D"/>
                </a:solidFill>
                <a:latin typeface="+mj-lt"/>
              </a:rPr>
              <a:t> </a:t>
            </a:r>
            <a:r>
              <a:rPr lang="en-US" sz="1800" b="1" dirty="0" err="1">
                <a:solidFill>
                  <a:srgbClr val="D16F3D"/>
                </a:solidFill>
                <a:latin typeface="+mj-lt"/>
              </a:rPr>
              <a:t>các</a:t>
            </a:r>
            <a:r>
              <a:rPr lang="en-US" sz="1800" b="1" dirty="0">
                <a:solidFill>
                  <a:srgbClr val="D16F3D"/>
                </a:solidFill>
                <a:latin typeface="+mj-lt"/>
              </a:rPr>
              <a:t> HTTT </a:t>
            </a:r>
            <a:r>
              <a:rPr lang="en-US" sz="1800" b="1" dirty="0" err="1">
                <a:solidFill>
                  <a:srgbClr val="D16F3D"/>
                </a:solidFill>
                <a:latin typeface="+mj-lt"/>
              </a:rPr>
              <a:t>báo</a:t>
            </a:r>
            <a:r>
              <a:rPr lang="en-US" sz="1800" b="1" dirty="0">
                <a:solidFill>
                  <a:srgbClr val="D16F3D"/>
                </a:solidFill>
                <a:latin typeface="+mj-lt"/>
              </a:rPr>
              <a:t> </a:t>
            </a:r>
            <a:r>
              <a:rPr lang="en-US" sz="1800" b="1" dirty="0" err="1">
                <a:solidFill>
                  <a:srgbClr val="D16F3D"/>
                </a:solidFill>
                <a:latin typeface="+mj-lt"/>
              </a:rPr>
              <a:t>cáo</a:t>
            </a:r>
            <a:r>
              <a:rPr lang="en-US" sz="1800" b="1" dirty="0">
                <a:solidFill>
                  <a:srgbClr val="D16F3D"/>
                </a:solidFill>
                <a:latin typeface="+mj-lt"/>
              </a:rPr>
              <a:t> </a:t>
            </a:r>
            <a:r>
              <a:rPr lang="en-US" sz="1800" b="1" dirty="0" err="1">
                <a:solidFill>
                  <a:srgbClr val="D16F3D"/>
                </a:solidFill>
                <a:latin typeface="+mj-lt"/>
              </a:rPr>
              <a:t>của</a:t>
            </a:r>
            <a:r>
              <a:rPr lang="en-US" sz="1800" b="1" dirty="0">
                <a:solidFill>
                  <a:srgbClr val="D16F3D"/>
                </a:solidFill>
                <a:latin typeface="+mj-lt"/>
              </a:rPr>
              <a:t> </a:t>
            </a:r>
            <a:r>
              <a:rPr lang="en-US" sz="1800" b="1" dirty="0" err="1">
                <a:solidFill>
                  <a:srgbClr val="D16F3D"/>
                </a:solidFill>
                <a:latin typeface="+mj-lt"/>
              </a:rPr>
              <a:t>bộ</a:t>
            </a:r>
            <a:r>
              <a:rPr lang="en-US" sz="1800" b="1" dirty="0">
                <a:solidFill>
                  <a:srgbClr val="D16F3D"/>
                </a:solidFill>
                <a:latin typeface="+mj-lt"/>
              </a:rPr>
              <a:t>, </a:t>
            </a:r>
            <a:r>
              <a:rPr lang="en-US" sz="1800" b="1" dirty="0" err="1">
                <a:solidFill>
                  <a:srgbClr val="D16F3D"/>
                </a:solidFill>
                <a:latin typeface="+mj-lt"/>
              </a:rPr>
              <a:t>cơ</a:t>
            </a:r>
            <a:r>
              <a:rPr lang="en-US" sz="1800" b="1" dirty="0">
                <a:solidFill>
                  <a:srgbClr val="D16F3D"/>
                </a:solidFill>
                <a:latin typeface="+mj-lt"/>
              </a:rPr>
              <a:t> </a:t>
            </a:r>
            <a:r>
              <a:rPr lang="en-US" sz="1800" b="1" dirty="0" err="1">
                <a:solidFill>
                  <a:srgbClr val="D16F3D"/>
                </a:solidFill>
                <a:latin typeface="+mj-lt"/>
              </a:rPr>
              <a:t>quan</a:t>
            </a:r>
            <a:endParaRPr lang="en-US" sz="1800" b="1" dirty="0">
              <a:solidFill>
                <a:srgbClr val="D16F3D"/>
              </a:solidFill>
              <a:latin typeface="+mj-lt"/>
            </a:endParaRPr>
          </a:p>
        </p:txBody>
      </p:sp>
      <p:pic>
        <p:nvPicPr>
          <p:cNvPr id="58" name="Picture 57">
            <a:extLst>
              <a:ext uri="{FF2B5EF4-FFF2-40B4-BE49-F238E27FC236}">
                <a16:creationId xmlns:a16="http://schemas.microsoft.com/office/drawing/2014/main" xmlns="" id="{E907B35A-AF32-459B-957A-CA917DC5ED98}"/>
              </a:ext>
            </a:extLst>
          </p:cNvPr>
          <p:cNvPicPr>
            <a:picLocks noChangeAspect="1"/>
          </p:cNvPicPr>
          <p:nvPr/>
        </p:nvPicPr>
        <p:blipFill>
          <a:blip r:embed="rId3"/>
          <a:stretch>
            <a:fillRect/>
          </a:stretch>
        </p:blipFill>
        <p:spPr>
          <a:xfrm>
            <a:off x="135082" y="221457"/>
            <a:ext cx="473825" cy="369220"/>
          </a:xfrm>
          <a:prstGeom prst="rect">
            <a:avLst/>
          </a:prstGeom>
        </p:spPr>
      </p:pic>
      <p:sp>
        <p:nvSpPr>
          <p:cNvPr id="2" name="Slide Number Placeholder 1">
            <a:extLst>
              <a:ext uri="{FF2B5EF4-FFF2-40B4-BE49-F238E27FC236}">
                <a16:creationId xmlns:a16="http://schemas.microsoft.com/office/drawing/2014/main" xmlns="" id="{2971E575-E0C6-49BA-8B41-A9FB4AAD8E7E}"/>
              </a:ext>
            </a:extLst>
          </p:cNvPr>
          <p:cNvSpPr>
            <a:spLocks noGrp="1"/>
          </p:cNvSpPr>
          <p:nvPr>
            <p:ph type="sldNum" sz="quarter" idx="12"/>
          </p:nvPr>
        </p:nvSpPr>
        <p:spPr/>
        <p:txBody>
          <a:bodyPr/>
          <a:lstStyle/>
          <a:p>
            <a:fld id="{915606CC-36FA-4283-A0CE-BAC400B7BCE4}" type="slidenum">
              <a:rPr lang="en-US" smtClean="0"/>
              <a:pPr/>
              <a:t>30</a:t>
            </a:fld>
            <a:endParaRPr lang="en-US" dirty="0"/>
          </a:p>
        </p:txBody>
      </p:sp>
      <p:pic>
        <p:nvPicPr>
          <p:cNvPr id="3" name="Picture 2">
            <a:extLst>
              <a:ext uri="{FF2B5EF4-FFF2-40B4-BE49-F238E27FC236}">
                <a16:creationId xmlns:a16="http://schemas.microsoft.com/office/drawing/2014/main" xmlns="" id="{D8097215-CDC5-9343-930B-53FDA05A0FB2}"/>
              </a:ext>
            </a:extLst>
          </p:cNvPr>
          <p:cNvPicPr>
            <a:picLocks noChangeAspect="1"/>
          </p:cNvPicPr>
          <p:nvPr/>
        </p:nvPicPr>
        <p:blipFill>
          <a:blip r:embed="rId4"/>
          <a:stretch>
            <a:fillRect/>
          </a:stretch>
        </p:blipFill>
        <p:spPr>
          <a:xfrm>
            <a:off x="608906" y="733095"/>
            <a:ext cx="7315893" cy="3870435"/>
          </a:xfrm>
          <a:prstGeom prst="rect">
            <a:avLst/>
          </a:prstGeom>
        </p:spPr>
      </p:pic>
    </p:spTree>
    <p:extLst>
      <p:ext uri="{BB962C8B-B14F-4D97-AF65-F5344CB8AC3E}">
        <p14:creationId xmlns:p14="http://schemas.microsoft.com/office/powerpoint/2010/main" val="58668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721A749E-749D-4718-9C63-3EACB59A4D55}"/>
              </a:ext>
            </a:extLst>
          </p:cNvPr>
          <p:cNvSpPr/>
          <p:nvPr/>
        </p:nvSpPr>
        <p:spPr>
          <a:xfrm>
            <a:off x="678656" y="129218"/>
            <a:ext cx="8044930" cy="383823"/>
          </a:xfrm>
          <a:prstGeom prst="rect">
            <a:avLst/>
          </a:prstGeom>
        </p:spPr>
        <p:txBody>
          <a:bodyPr wrap="square">
            <a:spAutoFit/>
          </a:bodyPr>
          <a:lstStyle/>
          <a:p>
            <a:pPr>
              <a:lnSpc>
                <a:spcPct val="115000"/>
              </a:lnSpc>
              <a:buClr>
                <a:schemeClr val="dk1"/>
              </a:buClr>
              <a:buSzPts val="2800"/>
            </a:pPr>
            <a:r>
              <a:rPr lang="en-US" sz="1800" b="1" dirty="0">
                <a:solidFill>
                  <a:srgbClr val="D16F3D"/>
                </a:solidFill>
                <a:latin typeface="+mj-lt"/>
              </a:rPr>
              <a:t>III.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quả</a:t>
            </a:r>
            <a:r>
              <a:rPr lang="en-US" sz="1800" b="1" dirty="0">
                <a:solidFill>
                  <a:srgbClr val="D16F3D"/>
                </a:solidFill>
                <a:latin typeface="+mj-lt"/>
              </a:rPr>
              <a:t>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nối</a:t>
            </a:r>
            <a:r>
              <a:rPr lang="en-US" sz="1800" b="1" dirty="0">
                <a:solidFill>
                  <a:srgbClr val="D16F3D"/>
                </a:solidFill>
                <a:latin typeface="+mj-lt"/>
              </a:rPr>
              <a:t>, </a:t>
            </a:r>
            <a:r>
              <a:rPr lang="en-US" sz="1800" b="1" dirty="0" err="1">
                <a:solidFill>
                  <a:srgbClr val="D16F3D"/>
                </a:solidFill>
                <a:latin typeface="+mj-lt"/>
              </a:rPr>
              <a:t>tích</a:t>
            </a:r>
            <a:r>
              <a:rPr lang="en-US" sz="1800" b="1" dirty="0">
                <a:solidFill>
                  <a:srgbClr val="D16F3D"/>
                </a:solidFill>
                <a:latin typeface="+mj-lt"/>
              </a:rPr>
              <a:t> </a:t>
            </a:r>
            <a:r>
              <a:rPr lang="en-US" sz="1800" b="1" dirty="0" err="1">
                <a:solidFill>
                  <a:srgbClr val="D16F3D"/>
                </a:solidFill>
                <a:latin typeface="+mj-lt"/>
              </a:rPr>
              <a:t>hợp</a:t>
            </a:r>
            <a:r>
              <a:rPr lang="en-US" sz="1800" b="1" dirty="0">
                <a:solidFill>
                  <a:srgbClr val="D16F3D"/>
                </a:solidFill>
                <a:latin typeface="+mj-lt"/>
              </a:rPr>
              <a:t> </a:t>
            </a:r>
            <a:r>
              <a:rPr lang="en-US" sz="1800" b="1" dirty="0" err="1">
                <a:solidFill>
                  <a:srgbClr val="D16F3D"/>
                </a:solidFill>
                <a:latin typeface="+mj-lt"/>
              </a:rPr>
              <a:t>với</a:t>
            </a:r>
            <a:r>
              <a:rPr lang="en-US" sz="1800" b="1" dirty="0">
                <a:solidFill>
                  <a:srgbClr val="D16F3D"/>
                </a:solidFill>
                <a:latin typeface="+mj-lt"/>
              </a:rPr>
              <a:t> </a:t>
            </a:r>
            <a:r>
              <a:rPr lang="en-US" sz="1800" b="1" dirty="0" err="1">
                <a:solidFill>
                  <a:srgbClr val="D16F3D"/>
                </a:solidFill>
                <a:latin typeface="+mj-lt"/>
              </a:rPr>
              <a:t>các</a:t>
            </a:r>
            <a:r>
              <a:rPr lang="en-US" sz="1800" b="1" dirty="0">
                <a:solidFill>
                  <a:srgbClr val="D16F3D"/>
                </a:solidFill>
                <a:latin typeface="+mj-lt"/>
              </a:rPr>
              <a:t> HTTT </a:t>
            </a:r>
            <a:r>
              <a:rPr lang="en-US" sz="1800" b="1" dirty="0" err="1">
                <a:solidFill>
                  <a:srgbClr val="D16F3D"/>
                </a:solidFill>
                <a:latin typeface="+mj-lt"/>
              </a:rPr>
              <a:t>báo</a:t>
            </a:r>
            <a:r>
              <a:rPr lang="en-US" sz="1800" b="1" dirty="0">
                <a:solidFill>
                  <a:srgbClr val="D16F3D"/>
                </a:solidFill>
                <a:latin typeface="+mj-lt"/>
              </a:rPr>
              <a:t> </a:t>
            </a:r>
            <a:r>
              <a:rPr lang="en-US" sz="1800" b="1" dirty="0" err="1">
                <a:solidFill>
                  <a:srgbClr val="D16F3D"/>
                </a:solidFill>
                <a:latin typeface="+mj-lt"/>
              </a:rPr>
              <a:t>cáo</a:t>
            </a:r>
            <a:r>
              <a:rPr lang="en-US" sz="1800" b="1" dirty="0">
                <a:solidFill>
                  <a:srgbClr val="D16F3D"/>
                </a:solidFill>
                <a:latin typeface="+mj-lt"/>
              </a:rPr>
              <a:t> </a:t>
            </a:r>
            <a:r>
              <a:rPr lang="en-US" sz="1800" b="1" dirty="0" err="1">
                <a:solidFill>
                  <a:srgbClr val="D16F3D"/>
                </a:solidFill>
                <a:latin typeface="+mj-lt"/>
              </a:rPr>
              <a:t>của</a:t>
            </a:r>
            <a:r>
              <a:rPr lang="en-US" sz="1800" b="1" dirty="0">
                <a:solidFill>
                  <a:srgbClr val="D16F3D"/>
                </a:solidFill>
                <a:latin typeface="+mj-lt"/>
              </a:rPr>
              <a:t> </a:t>
            </a:r>
            <a:r>
              <a:rPr lang="en-US" sz="1800" b="1" dirty="0" err="1">
                <a:solidFill>
                  <a:srgbClr val="D16F3D"/>
                </a:solidFill>
                <a:latin typeface="+mj-lt"/>
              </a:rPr>
              <a:t>bộ</a:t>
            </a:r>
            <a:r>
              <a:rPr lang="en-US" sz="1800" b="1" dirty="0">
                <a:solidFill>
                  <a:srgbClr val="D16F3D"/>
                </a:solidFill>
                <a:latin typeface="+mj-lt"/>
              </a:rPr>
              <a:t>, </a:t>
            </a:r>
            <a:r>
              <a:rPr lang="en-US" sz="1800" b="1" dirty="0" err="1">
                <a:solidFill>
                  <a:srgbClr val="D16F3D"/>
                </a:solidFill>
                <a:latin typeface="+mj-lt"/>
              </a:rPr>
              <a:t>cơ</a:t>
            </a:r>
            <a:r>
              <a:rPr lang="en-US" sz="1800" b="1" dirty="0">
                <a:solidFill>
                  <a:srgbClr val="D16F3D"/>
                </a:solidFill>
                <a:latin typeface="+mj-lt"/>
              </a:rPr>
              <a:t> </a:t>
            </a:r>
            <a:r>
              <a:rPr lang="en-US" sz="1800" b="1" dirty="0" err="1">
                <a:solidFill>
                  <a:srgbClr val="D16F3D"/>
                </a:solidFill>
                <a:latin typeface="+mj-lt"/>
              </a:rPr>
              <a:t>quan</a:t>
            </a:r>
            <a:r>
              <a:rPr lang="en-US" sz="1800" b="1" dirty="0">
                <a:solidFill>
                  <a:srgbClr val="D16F3D"/>
                </a:solidFill>
                <a:latin typeface="+mj-lt"/>
              </a:rPr>
              <a:t> (</a:t>
            </a:r>
            <a:r>
              <a:rPr lang="en-US" sz="1800" b="1" dirty="0" err="1">
                <a:solidFill>
                  <a:srgbClr val="D16F3D"/>
                </a:solidFill>
                <a:latin typeface="+mj-lt"/>
              </a:rPr>
              <a:t>tt</a:t>
            </a:r>
            <a:r>
              <a:rPr lang="en-US" sz="1800" b="1" dirty="0">
                <a:solidFill>
                  <a:srgbClr val="D16F3D"/>
                </a:solidFill>
                <a:latin typeface="+mj-lt"/>
              </a:rPr>
              <a:t>)</a:t>
            </a:r>
          </a:p>
        </p:txBody>
      </p:sp>
      <p:pic>
        <p:nvPicPr>
          <p:cNvPr id="58" name="Picture 57">
            <a:extLst>
              <a:ext uri="{FF2B5EF4-FFF2-40B4-BE49-F238E27FC236}">
                <a16:creationId xmlns:a16="http://schemas.microsoft.com/office/drawing/2014/main" xmlns="" id="{E907B35A-AF32-459B-957A-CA917DC5ED98}"/>
              </a:ext>
            </a:extLst>
          </p:cNvPr>
          <p:cNvPicPr>
            <a:picLocks noChangeAspect="1"/>
          </p:cNvPicPr>
          <p:nvPr/>
        </p:nvPicPr>
        <p:blipFill>
          <a:blip r:embed="rId3"/>
          <a:stretch>
            <a:fillRect/>
          </a:stretch>
        </p:blipFill>
        <p:spPr>
          <a:xfrm>
            <a:off x="135082" y="221457"/>
            <a:ext cx="473825" cy="369220"/>
          </a:xfrm>
          <a:prstGeom prst="rect">
            <a:avLst/>
          </a:prstGeom>
        </p:spPr>
      </p:pic>
      <p:sp>
        <p:nvSpPr>
          <p:cNvPr id="2" name="Slide Number Placeholder 1">
            <a:extLst>
              <a:ext uri="{FF2B5EF4-FFF2-40B4-BE49-F238E27FC236}">
                <a16:creationId xmlns:a16="http://schemas.microsoft.com/office/drawing/2014/main" xmlns="" id="{2971E575-E0C6-49BA-8B41-A9FB4AAD8E7E}"/>
              </a:ext>
            </a:extLst>
          </p:cNvPr>
          <p:cNvSpPr>
            <a:spLocks noGrp="1"/>
          </p:cNvSpPr>
          <p:nvPr>
            <p:ph type="sldNum" sz="quarter" idx="12"/>
          </p:nvPr>
        </p:nvSpPr>
        <p:spPr/>
        <p:txBody>
          <a:bodyPr/>
          <a:lstStyle/>
          <a:p>
            <a:fld id="{915606CC-36FA-4283-A0CE-BAC400B7BCE4}" type="slidenum">
              <a:rPr lang="en-US" smtClean="0"/>
              <a:pPr/>
              <a:t>31</a:t>
            </a:fld>
            <a:endParaRPr lang="en-US" dirty="0"/>
          </a:p>
        </p:txBody>
      </p:sp>
      <p:sp>
        <p:nvSpPr>
          <p:cNvPr id="7" name="TextBox 2">
            <a:extLst>
              <a:ext uri="{FF2B5EF4-FFF2-40B4-BE49-F238E27FC236}">
                <a16:creationId xmlns:a16="http://schemas.microsoft.com/office/drawing/2014/main" xmlns="" id="{DC2B7566-5CDC-A248-B067-31D38D7BA708}"/>
              </a:ext>
            </a:extLst>
          </p:cNvPr>
          <p:cNvSpPr txBox="1">
            <a:spLocks noChangeArrowheads="1"/>
          </p:cNvSpPr>
          <p:nvPr/>
        </p:nvSpPr>
        <p:spPr bwMode="auto">
          <a:xfrm>
            <a:off x="210207" y="590677"/>
            <a:ext cx="8741652" cy="4167295"/>
          </a:xfrm>
          <a:prstGeom prst="rect">
            <a:avLst/>
          </a:prstGeom>
          <a:noFill/>
          <a:ln>
            <a:noFill/>
          </a:ln>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0" indent="-342900" algn="just">
              <a:buFont typeface="+mj-lt"/>
              <a:buAutoNum type="arabicPeriod"/>
            </a:pPr>
            <a:r>
              <a:rPr lang="en-US" sz="1500" b="1" i="1" dirty="0" err="1"/>
              <a:t>Bộ</a:t>
            </a:r>
            <a:r>
              <a:rPr lang="en-US" sz="1500" b="1" i="1" dirty="0"/>
              <a:t> KH&amp;ĐT</a:t>
            </a:r>
            <a:r>
              <a:rPr lang="en-US" sz="1500" i="1" dirty="0"/>
              <a:t>: </a:t>
            </a:r>
            <a:r>
              <a:rPr lang="en-US" sz="1500" i="1" dirty="0" err="1"/>
              <a:t>Liên</a:t>
            </a:r>
            <a:r>
              <a:rPr lang="en-US" sz="1500" i="1" dirty="0"/>
              <a:t> </a:t>
            </a:r>
            <a:r>
              <a:rPr lang="en-US" sz="1500" i="1" dirty="0" err="1"/>
              <a:t>thông</a:t>
            </a:r>
            <a:r>
              <a:rPr lang="en-US" sz="1500" i="1" dirty="0"/>
              <a:t> 02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(02 </a:t>
            </a:r>
            <a:r>
              <a:rPr lang="en-US" sz="1500" i="1" dirty="0" err="1"/>
              <a:t>biểu</a:t>
            </a:r>
            <a:r>
              <a:rPr lang="en-US" sz="1500" i="1" dirty="0"/>
              <a:t> </a:t>
            </a:r>
            <a:r>
              <a:rPr lang="en-US" sz="1500" i="1" dirty="0" err="1"/>
              <a:t>mẫu</a:t>
            </a:r>
            <a:r>
              <a:rPr lang="en-US" sz="1500" i="1" dirty="0"/>
              <a:t>), </a:t>
            </a:r>
            <a:r>
              <a:rPr lang="en-US" sz="1500" i="1" dirty="0" err="1"/>
              <a:t>cập</a:t>
            </a:r>
            <a:r>
              <a:rPr lang="en-US" sz="1500" i="1" dirty="0"/>
              <a:t> </a:t>
            </a:r>
            <a:r>
              <a:rPr lang="en-US" sz="1500" i="1" dirty="0" err="1"/>
              <a:t>nhật</a:t>
            </a:r>
            <a:r>
              <a:rPr lang="en-US" sz="1500" i="1" dirty="0"/>
              <a:t> </a:t>
            </a:r>
            <a:r>
              <a:rPr lang="en-US" sz="1500" i="1" dirty="0" err="1"/>
              <a:t>đủ</a:t>
            </a:r>
            <a:r>
              <a:rPr lang="en-US" sz="1500" i="1" dirty="0"/>
              <a:t> </a:t>
            </a:r>
            <a:r>
              <a:rPr lang="en-US" sz="1500" i="1" dirty="0" err="1"/>
              <a:t>dữ</a:t>
            </a:r>
            <a:r>
              <a:rPr lang="en-US" sz="1500" i="1" dirty="0"/>
              <a:t> </a:t>
            </a:r>
            <a:r>
              <a:rPr lang="en-US" sz="1500" i="1" dirty="0" err="1"/>
              <a:t>liệu</a:t>
            </a:r>
            <a:r>
              <a:rPr lang="en-US" sz="1500" i="1" dirty="0"/>
              <a:t> </a:t>
            </a:r>
            <a:r>
              <a:rPr lang="en-US" sz="1500" i="1" dirty="0" err="1"/>
              <a:t>từ</a:t>
            </a:r>
            <a:r>
              <a:rPr lang="en-US" sz="1500" i="1" dirty="0"/>
              <a:t> 01/2018 </a:t>
            </a:r>
            <a:r>
              <a:rPr lang="en-US" sz="1500" i="1" dirty="0" err="1"/>
              <a:t>đến</a:t>
            </a:r>
            <a:r>
              <a:rPr lang="en-US" sz="1500" i="1" dirty="0"/>
              <a:t> nay</a:t>
            </a:r>
            <a:endParaRPr lang="en-US" sz="1500" dirty="0"/>
          </a:p>
          <a:p>
            <a:pPr marL="342900" lvl="0" indent="-342900" algn="just">
              <a:buFont typeface="+mj-lt"/>
              <a:buAutoNum type="arabicPeriod"/>
            </a:pPr>
            <a:r>
              <a:rPr lang="en-US" sz="1500" b="1" i="1" dirty="0" err="1"/>
              <a:t>Bộ</a:t>
            </a:r>
            <a:r>
              <a:rPr lang="en-US" sz="1500" b="1" i="1" dirty="0"/>
              <a:t> TTTT</a:t>
            </a:r>
            <a:r>
              <a:rPr lang="en-US" sz="1500" i="1" dirty="0"/>
              <a:t>: </a:t>
            </a:r>
            <a:r>
              <a:rPr lang="en-US" sz="1500" i="1" dirty="0" err="1"/>
              <a:t>Liên</a:t>
            </a:r>
            <a:r>
              <a:rPr lang="en-US" sz="1500" i="1" dirty="0"/>
              <a:t> </a:t>
            </a:r>
            <a:r>
              <a:rPr lang="en-US" sz="1500" i="1" dirty="0" err="1"/>
              <a:t>thông</a:t>
            </a:r>
            <a:r>
              <a:rPr lang="en-US" sz="1500" i="1" dirty="0"/>
              <a:t> 03 </a:t>
            </a:r>
            <a:r>
              <a:rPr lang="en-US" sz="1500" i="1" dirty="0" err="1"/>
              <a:t>chế</a:t>
            </a:r>
            <a:r>
              <a:rPr lang="en-US" sz="1500" i="1" dirty="0"/>
              <a:t> </a:t>
            </a:r>
            <a:r>
              <a:rPr lang="en-US" sz="1500" i="1" dirty="0" err="1"/>
              <a:t>độ</a:t>
            </a:r>
            <a:r>
              <a:rPr lang="en-US" sz="1500" i="1" dirty="0"/>
              <a:t> (06 </a:t>
            </a:r>
            <a:r>
              <a:rPr lang="en-US" sz="1500" i="1" dirty="0" err="1"/>
              <a:t>biểu</a:t>
            </a:r>
            <a:r>
              <a:rPr lang="en-US" sz="1500" i="1" dirty="0"/>
              <a:t>: 04 </a:t>
            </a:r>
            <a:r>
              <a:rPr lang="en-US" sz="1500" i="1" dirty="0" err="1"/>
              <a:t>biểu</a:t>
            </a:r>
            <a:r>
              <a:rPr lang="en-US" sz="1500" i="1" dirty="0"/>
              <a:t> </a:t>
            </a:r>
            <a:r>
              <a:rPr lang="en-US" sz="1500" i="1" dirty="0" err="1"/>
              <a:t>mẫu</a:t>
            </a:r>
            <a:r>
              <a:rPr lang="en-US" sz="1500" i="1" dirty="0"/>
              <a:t> </a:t>
            </a:r>
            <a:r>
              <a:rPr lang="en-US" sz="1500" i="1" dirty="0" err="1"/>
              <a:t>đã</a:t>
            </a:r>
            <a:r>
              <a:rPr lang="en-US" sz="1500" i="1" dirty="0"/>
              <a:t> </a:t>
            </a:r>
            <a:r>
              <a:rPr lang="en-US" sz="1500" i="1" dirty="0" err="1"/>
              <a:t>có</a:t>
            </a:r>
            <a:r>
              <a:rPr lang="en-US" sz="1500" i="1" dirty="0"/>
              <a:t> </a:t>
            </a:r>
            <a:r>
              <a:rPr lang="en-US" sz="1500" i="1" dirty="0" err="1"/>
              <a:t>dữ</a:t>
            </a:r>
            <a:r>
              <a:rPr lang="en-US" sz="1500" i="1" dirty="0"/>
              <a:t> </a:t>
            </a:r>
            <a:r>
              <a:rPr lang="en-US" sz="1500" i="1" dirty="0" err="1"/>
              <a:t>liệu</a:t>
            </a:r>
            <a:r>
              <a:rPr lang="en-US" sz="1500" i="1" dirty="0"/>
              <a:t>, </a:t>
            </a:r>
            <a:r>
              <a:rPr lang="en-US" sz="1500" i="1" dirty="0" err="1"/>
              <a:t>còn</a:t>
            </a:r>
            <a:r>
              <a:rPr lang="en-US" sz="1500" i="1" dirty="0"/>
              <a:t> 2 </a:t>
            </a:r>
            <a:r>
              <a:rPr lang="en-US" sz="1500" i="1" dirty="0" err="1"/>
              <a:t>biểu</a:t>
            </a:r>
            <a:r>
              <a:rPr lang="en-US" sz="1500" i="1" dirty="0"/>
              <a:t> </a:t>
            </a:r>
            <a:r>
              <a:rPr lang="en-US" sz="1500" i="1" dirty="0" err="1"/>
              <a:t>mẫu</a:t>
            </a:r>
            <a:r>
              <a:rPr lang="en-US" sz="1500" i="1" dirty="0"/>
              <a:t> </a:t>
            </a:r>
            <a:r>
              <a:rPr lang="en-US" sz="1500" i="1" dirty="0" err="1"/>
              <a:t>đang</a:t>
            </a:r>
            <a:r>
              <a:rPr lang="en-US" sz="1500" i="1" dirty="0"/>
              <a:t> </a:t>
            </a:r>
            <a:r>
              <a:rPr lang="en-US" sz="1500" i="1" dirty="0" err="1"/>
              <a:t>điều</a:t>
            </a:r>
            <a:r>
              <a:rPr lang="en-US" sz="1500" i="1" dirty="0"/>
              <a:t> </a:t>
            </a:r>
            <a:r>
              <a:rPr lang="en-US" sz="1500" i="1" dirty="0" err="1"/>
              <a:t>chỉnh</a:t>
            </a:r>
            <a:r>
              <a:rPr lang="en-US" sz="1500" i="1" dirty="0"/>
              <a:t>)</a:t>
            </a:r>
          </a:p>
          <a:p>
            <a:pPr marL="342900" lvl="0" indent="-342900" algn="just">
              <a:buFont typeface="+mj-lt"/>
              <a:buAutoNum type="arabicPeriod"/>
            </a:pPr>
            <a:r>
              <a:rPr lang="en-US" sz="1500" i="1" dirty="0"/>
              <a:t> </a:t>
            </a:r>
            <a:r>
              <a:rPr lang="en-US" sz="1500" b="1" i="1" dirty="0" err="1"/>
              <a:t>Bộ</a:t>
            </a:r>
            <a:r>
              <a:rPr lang="en-US" sz="1500" b="1" i="1" dirty="0"/>
              <a:t> TN&amp;MT</a:t>
            </a:r>
            <a:r>
              <a:rPr lang="en-US" sz="1500" i="1" dirty="0" smtClean="0"/>
              <a:t>: </a:t>
            </a:r>
            <a:r>
              <a:rPr lang="en-US" sz="1500" i="1" spc="-40" dirty="0" err="1" smtClean="0"/>
              <a:t>Liên</a:t>
            </a:r>
            <a:r>
              <a:rPr lang="en-US" sz="1500" i="1" spc="-40" dirty="0" smtClean="0"/>
              <a:t> </a:t>
            </a:r>
            <a:r>
              <a:rPr lang="en-US" sz="1500" i="1" spc="-40" dirty="0" err="1"/>
              <a:t>thông</a:t>
            </a:r>
            <a:r>
              <a:rPr lang="en-US" sz="1500" i="1" spc="-40" dirty="0"/>
              <a:t> 02 </a:t>
            </a:r>
            <a:r>
              <a:rPr lang="en-US" sz="1500" i="1" spc="-40" dirty="0" err="1"/>
              <a:t>chế</a:t>
            </a:r>
            <a:r>
              <a:rPr lang="en-US" sz="1500" i="1" spc="-40" dirty="0"/>
              <a:t> </a:t>
            </a:r>
            <a:r>
              <a:rPr lang="en-US" sz="1500" i="1" spc="-40" dirty="0" err="1"/>
              <a:t>độ</a:t>
            </a:r>
            <a:r>
              <a:rPr lang="en-US" sz="1500" i="1" spc="-40" dirty="0"/>
              <a:t> </a:t>
            </a:r>
            <a:r>
              <a:rPr lang="en-US" sz="1500" i="1" spc="-40" dirty="0" err="1"/>
              <a:t>báo</a:t>
            </a:r>
            <a:r>
              <a:rPr lang="en-US" sz="1500" i="1" spc="-40" dirty="0"/>
              <a:t> </a:t>
            </a:r>
            <a:r>
              <a:rPr lang="en-US" sz="1500" i="1" spc="-40" dirty="0" err="1" smtClean="0"/>
              <a:t>cáo</a:t>
            </a:r>
            <a:r>
              <a:rPr lang="en-US" sz="1500" i="1" spc="-40" dirty="0" smtClean="0"/>
              <a:t> (</a:t>
            </a:r>
            <a:r>
              <a:rPr lang="en-US" sz="1500" i="1" spc="-40" dirty="0"/>
              <a:t>06 </a:t>
            </a:r>
            <a:r>
              <a:rPr lang="en-US" sz="1500" i="1" spc="-40" dirty="0" err="1"/>
              <a:t>biểu</a:t>
            </a:r>
            <a:r>
              <a:rPr lang="en-US" sz="1500" i="1" spc="-40" dirty="0" smtClean="0"/>
              <a:t>: 02 </a:t>
            </a:r>
            <a:r>
              <a:rPr lang="en-US" sz="1500" i="1" spc="-40" dirty="0" err="1"/>
              <a:t>biểu</a:t>
            </a:r>
            <a:r>
              <a:rPr lang="en-US" sz="1500" i="1" spc="-40" dirty="0"/>
              <a:t> </a:t>
            </a:r>
            <a:r>
              <a:rPr lang="en-US" sz="1500" i="1" spc="-40" dirty="0" err="1"/>
              <a:t>mẫu</a:t>
            </a:r>
            <a:r>
              <a:rPr lang="en-US" sz="1500" i="1" spc="-40" dirty="0"/>
              <a:t> </a:t>
            </a:r>
            <a:r>
              <a:rPr lang="en-US" sz="1500" i="1" spc="-40" dirty="0" err="1"/>
              <a:t>đã</a:t>
            </a:r>
            <a:r>
              <a:rPr lang="en-US" sz="1500" i="1" spc="-40" dirty="0"/>
              <a:t> </a:t>
            </a:r>
            <a:r>
              <a:rPr lang="en-US" sz="1500" i="1" spc="-40" dirty="0" err="1"/>
              <a:t>có</a:t>
            </a:r>
            <a:r>
              <a:rPr lang="en-US" sz="1500" i="1" spc="-40" dirty="0"/>
              <a:t> </a:t>
            </a:r>
            <a:r>
              <a:rPr lang="en-US" sz="1500" i="1" spc="-40" dirty="0" err="1"/>
              <a:t>dữ</a:t>
            </a:r>
            <a:r>
              <a:rPr lang="en-US" sz="1500" i="1" spc="-40" dirty="0"/>
              <a:t> </a:t>
            </a:r>
            <a:r>
              <a:rPr lang="en-US" sz="1500" i="1" spc="-40" dirty="0" err="1"/>
              <a:t>liệu</a:t>
            </a:r>
            <a:r>
              <a:rPr lang="en-US" sz="1500" i="1" spc="-40" dirty="0" smtClean="0"/>
              <a:t>, 02 </a:t>
            </a:r>
            <a:r>
              <a:rPr lang="en-US" sz="1500" i="1" spc="-40" dirty="0" err="1"/>
              <a:t>biểu</a:t>
            </a:r>
            <a:r>
              <a:rPr lang="en-US" sz="1500" i="1" spc="-40" dirty="0"/>
              <a:t> </a:t>
            </a:r>
            <a:r>
              <a:rPr lang="en-US" sz="1500" i="1" spc="-40" dirty="0" err="1"/>
              <a:t>mẫu</a:t>
            </a:r>
            <a:r>
              <a:rPr lang="en-US" sz="1500" i="1" spc="-40" dirty="0"/>
              <a:t> </a:t>
            </a:r>
            <a:r>
              <a:rPr lang="en-US" sz="1500" i="1" spc="-40" dirty="0" err="1"/>
              <a:t>ch</a:t>
            </a:r>
            <a:r>
              <a:rPr lang="vi-VN" sz="1500" i="1" spc="-40" dirty="0"/>
              <a:t>ư</a:t>
            </a:r>
            <a:r>
              <a:rPr lang="en-US" sz="1500" i="1" spc="-40" dirty="0"/>
              <a:t>a </a:t>
            </a:r>
            <a:r>
              <a:rPr lang="en-US" sz="1500" i="1" spc="-40" dirty="0" err="1"/>
              <a:t>có</a:t>
            </a:r>
            <a:r>
              <a:rPr lang="en-US" sz="1500" i="1" spc="-40" dirty="0"/>
              <a:t> </a:t>
            </a:r>
            <a:r>
              <a:rPr lang="en-US" sz="1500" i="1" spc="-40" dirty="0" err="1"/>
              <a:t>dữ</a:t>
            </a:r>
            <a:r>
              <a:rPr lang="en-US" sz="1500" i="1" spc="-40" dirty="0"/>
              <a:t> </a:t>
            </a:r>
            <a:r>
              <a:rPr lang="en-US" sz="1500" i="1" spc="-40" dirty="0" err="1"/>
              <a:t>liệu</a:t>
            </a:r>
            <a:r>
              <a:rPr lang="en-US" sz="1500" i="1" spc="-40" dirty="0"/>
              <a:t>)</a:t>
            </a:r>
          </a:p>
          <a:p>
            <a:pPr marL="342900" indent="-342900" algn="just">
              <a:buFont typeface="+mj-lt"/>
              <a:buAutoNum type="arabicPeriod"/>
            </a:pPr>
            <a:r>
              <a:rPr lang="en-US" sz="1500" b="1" i="1" dirty="0" err="1"/>
              <a:t>Bộ</a:t>
            </a:r>
            <a:r>
              <a:rPr lang="en-US" sz="1500" b="1" i="1" dirty="0"/>
              <a:t> </a:t>
            </a:r>
            <a:r>
              <a:rPr lang="en-US" sz="1500" b="1" i="1" dirty="0" err="1"/>
              <a:t>Công</a:t>
            </a:r>
            <a:r>
              <a:rPr lang="en-US" sz="1500" b="1" i="1" dirty="0"/>
              <a:t> </a:t>
            </a:r>
            <a:r>
              <a:rPr lang="en-US" sz="1500" b="1" i="1" dirty="0" err="1"/>
              <a:t>Thương</a:t>
            </a:r>
            <a:r>
              <a:rPr lang="en-US" sz="1500" b="1" i="1" dirty="0"/>
              <a:t>: </a:t>
            </a:r>
            <a:r>
              <a:rPr lang="en-US" sz="1500" i="1" dirty="0" err="1"/>
              <a:t>Hiện</a:t>
            </a:r>
            <a:r>
              <a:rPr lang="en-US" sz="1500" i="1" dirty="0"/>
              <a:t> VNPT </a:t>
            </a:r>
            <a:r>
              <a:rPr lang="en-US" sz="1500" i="1" dirty="0" err="1"/>
              <a:t>đã</a:t>
            </a:r>
            <a:r>
              <a:rPr lang="en-US" sz="1500" i="1" dirty="0"/>
              <a:t> </a:t>
            </a:r>
            <a:r>
              <a:rPr lang="en-US" sz="1500" i="1" dirty="0" err="1"/>
              <a:t>phối</a:t>
            </a:r>
            <a:r>
              <a:rPr lang="en-US" sz="1500" i="1" dirty="0"/>
              <a:t> </a:t>
            </a:r>
            <a:r>
              <a:rPr lang="en-US" sz="1500" i="1" dirty="0" err="1"/>
              <a:t>hợp</a:t>
            </a:r>
            <a:r>
              <a:rPr lang="en-US" sz="1500" i="1" dirty="0"/>
              <a:t> </a:t>
            </a:r>
            <a:r>
              <a:rPr lang="en-US" sz="1500" i="1" dirty="0" err="1"/>
              <a:t>với</a:t>
            </a:r>
            <a:r>
              <a:rPr lang="en-US" sz="1500" i="1" dirty="0"/>
              <a:t> </a:t>
            </a:r>
            <a:r>
              <a:rPr lang="en-US" sz="1500" i="1" dirty="0" err="1"/>
              <a:t>Bộ</a:t>
            </a:r>
            <a:r>
              <a:rPr lang="en-US" sz="1500" i="1" dirty="0"/>
              <a:t> </a:t>
            </a:r>
            <a:r>
              <a:rPr lang="en-US" sz="1500" i="1" dirty="0" err="1"/>
              <a:t>để</a:t>
            </a:r>
            <a:r>
              <a:rPr lang="en-US" sz="1500" i="1"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01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(01 </a:t>
            </a:r>
            <a:r>
              <a:rPr lang="en-US" sz="1500" i="1" dirty="0" err="1"/>
              <a:t>biểu</a:t>
            </a:r>
            <a:r>
              <a:rPr lang="en-US" sz="1500" i="1" dirty="0"/>
              <a:t> </a:t>
            </a:r>
            <a:r>
              <a:rPr lang="en-US" sz="1500" i="1" dirty="0" err="1"/>
              <a:t>mẫu</a:t>
            </a:r>
            <a:r>
              <a:rPr lang="en-US" sz="1500" i="1" dirty="0"/>
              <a:t>) </a:t>
            </a:r>
            <a:r>
              <a:rPr lang="en-US" sz="1500" i="1" dirty="0" err="1"/>
              <a:t>về</a:t>
            </a:r>
            <a:r>
              <a:rPr lang="en-US" sz="1500" i="1" dirty="0"/>
              <a:t> </a:t>
            </a:r>
            <a:r>
              <a:rPr lang="en-US" sz="1500" i="1" dirty="0" err="1"/>
              <a:t>Hiện</a:t>
            </a:r>
            <a:r>
              <a:rPr lang="en-US" sz="1500" i="1" dirty="0"/>
              <a:t> </a:t>
            </a:r>
            <a:r>
              <a:rPr lang="en-US" sz="1500" i="1" dirty="0" err="1"/>
              <a:t>trạng</a:t>
            </a:r>
            <a:r>
              <a:rPr lang="en-US" sz="1500" i="1" dirty="0"/>
              <a:t> an </a:t>
            </a:r>
            <a:r>
              <a:rPr lang="en-US" sz="1500" i="1" dirty="0" err="1"/>
              <a:t>toàn</a:t>
            </a:r>
            <a:r>
              <a:rPr lang="en-US" sz="1500" i="1" dirty="0"/>
              <a:t> </a:t>
            </a:r>
            <a:r>
              <a:rPr lang="en-US" sz="1500" i="1" dirty="0" err="1"/>
              <a:t>đập</a:t>
            </a:r>
            <a:r>
              <a:rPr lang="en-US" sz="1500" i="1" dirty="0"/>
              <a:t>, </a:t>
            </a:r>
            <a:r>
              <a:rPr lang="en-US" sz="1500" i="1" dirty="0" err="1"/>
              <a:t>hồ</a:t>
            </a:r>
            <a:r>
              <a:rPr lang="en-US" sz="1500" i="1" dirty="0"/>
              <a:t> </a:t>
            </a:r>
            <a:r>
              <a:rPr lang="en-US" sz="1500" i="1" dirty="0" err="1"/>
              <a:t>chứa</a:t>
            </a:r>
            <a:r>
              <a:rPr lang="en-US" sz="1500" i="1" dirty="0"/>
              <a:t> </a:t>
            </a:r>
            <a:r>
              <a:rPr lang="en-US" sz="1500" i="1" dirty="0" err="1"/>
              <a:t>thủy</a:t>
            </a:r>
            <a:r>
              <a:rPr lang="en-US" sz="1500" i="1" dirty="0"/>
              <a:t> </a:t>
            </a:r>
            <a:r>
              <a:rPr lang="en-US" sz="1500" i="1" dirty="0" err="1"/>
              <a:t>điện</a:t>
            </a:r>
            <a:r>
              <a:rPr lang="en-US" sz="1500" i="1" dirty="0"/>
              <a:t> (</a:t>
            </a:r>
            <a:r>
              <a:rPr lang="en-US" sz="1500" i="1" dirty="0" err="1"/>
              <a:t>hiện</a:t>
            </a:r>
            <a:r>
              <a:rPr lang="en-US" sz="1500" i="1" dirty="0"/>
              <a:t> </a:t>
            </a:r>
            <a:r>
              <a:rPr lang="en-US" sz="1500" i="1" dirty="0" err="1"/>
              <a:t>ch</a:t>
            </a:r>
            <a:r>
              <a:rPr lang="vi-VN" sz="1500" i="1" dirty="0"/>
              <a:t>ư</a:t>
            </a:r>
            <a:r>
              <a:rPr lang="en-US" sz="1500" i="1" dirty="0"/>
              <a:t>a </a:t>
            </a:r>
            <a:r>
              <a:rPr lang="en-US" sz="1500" i="1" dirty="0" err="1"/>
              <a:t>cung</a:t>
            </a:r>
            <a:r>
              <a:rPr lang="en-US" sz="1500" i="1" dirty="0"/>
              <a:t> </a:t>
            </a:r>
            <a:r>
              <a:rPr lang="en-US" sz="1500" i="1" dirty="0" err="1"/>
              <a:t>cấp</a:t>
            </a:r>
            <a:r>
              <a:rPr lang="en-US" sz="1500" i="1" dirty="0"/>
              <a:t> </a:t>
            </a:r>
            <a:r>
              <a:rPr lang="en-US" sz="1500" i="1" dirty="0" err="1"/>
              <a:t>dữ</a:t>
            </a:r>
            <a:r>
              <a:rPr lang="en-US" sz="1500" i="1" dirty="0"/>
              <a:t> </a:t>
            </a:r>
            <a:r>
              <a:rPr lang="en-US" sz="1500" i="1" dirty="0" err="1"/>
              <a:t>liệu</a:t>
            </a:r>
            <a:r>
              <a:rPr lang="en-US" sz="1500" i="1" dirty="0"/>
              <a:t>)</a:t>
            </a:r>
            <a:r>
              <a:rPr lang="en-US" sz="1500" dirty="0"/>
              <a:t> </a:t>
            </a:r>
          </a:p>
          <a:p>
            <a:pPr marL="342900" lvl="0" indent="-342900" algn="just">
              <a:buFont typeface="+mj-lt"/>
              <a:buAutoNum type="arabicPeriod"/>
            </a:pPr>
            <a:r>
              <a:rPr lang="en-US" sz="1500" b="1" i="1" dirty="0" err="1"/>
              <a:t>Bộ</a:t>
            </a:r>
            <a:r>
              <a:rPr lang="en-US" sz="1500" b="1" i="1" dirty="0"/>
              <a:t> GD&amp;ĐT: </a:t>
            </a:r>
            <a:r>
              <a:rPr lang="en-US" sz="1500" i="1" dirty="0" err="1"/>
              <a:t>Đã</a:t>
            </a:r>
            <a:r>
              <a:rPr lang="en-US" sz="1500" i="1" dirty="0"/>
              <a:t> </a:t>
            </a:r>
            <a:r>
              <a:rPr lang="en-US" sz="1500" i="1" dirty="0" err="1"/>
              <a:t>liên</a:t>
            </a:r>
            <a:r>
              <a:rPr lang="en-US" sz="1500" i="1" dirty="0"/>
              <a:t> </a:t>
            </a:r>
            <a:r>
              <a:rPr lang="en-US" sz="1500" i="1" dirty="0" err="1"/>
              <a:t>thông</a:t>
            </a:r>
            <a:r>
              <a:rPr lang="en-US" sz="1500" i="1" dirty="0"/>
              <a:t> 01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(01 </a:t>
            </a:r>
            <a:r>
              <a:rPr lang="en-US" sz="1500" i="1" dirty="0" err="1"/>
              <a:t>biểu</a:t>
            </a:r>
            <a:r>
              <a:rPr lang="en-US" sz="1500" i="1" dirty="0"/>
              <a:t> </a:t>
            </a:r>
            <a:r>
              <a:rPr lang="en-US" sz="1500" i="1" dirty="0" err="1"/>
              <a:t>mẫu</a:t>
            </a:r>
            <a:r>
              <a:rPr lang="en-US" sz="1500" i="1" dirty="0"/>
              <a:t>: </a:t>
            </a:r>
            <a:r>
              <a:rPr lang="en-US" sz="1500" i="1" dirty="0" err="1"/>
              <a:t>Báo</a:t>
            </a:r>
            <a:r>
              <a:rPr lang="en-US" sz="1500" i="1" dirty="0"/>
              <a:t> </a:t>
            </a:r>
            <a:r>
              <a:rPr lang="en-US" sz="1500" i="1" dirty="0" err="1"/>
              <a:t>cáo</a:t>
            </a:r>
            <a:r>
              <a:rPr lang="en-US" sz="1500" i="1" dirty="0"/>
              <a:t> </a:t>
            </a:r>
            <a:r>
              <a:rPr lang="en-US" sz="1500" i="1" dirty="0" err="1"/>
              <a:t>thống</a:t>
            </a:r>
            <a:r>
              <a:rPr lang="en-US" sz="1500" i="1" dirty="0"/>
              <a:t> </a:t>
            </a:r>
            <a:r>
              <a:rPr lang="en-US" sz="1500" i="1" dirty="0" err="1"/>
              <a:t>kê</a:t>
            </a:r>
            <a:r>
              <a:rPr lang="en-US" sz="1500" i="1" dirty="0"/>
              <a:t> </a:t>
            </a:r>
            <a:r>
              <a:rPr lang="en-US" sz="1500" i="1" dirty="0" err="1"/>
              <a:t>tổng</a:t>
            </a:r>
            <a:r>
              <a:rPr lang="en-US" sz="1500" i="1" dirty="0"/>
              <a:t> </a:t>
            </a:r>
            <a:r>
              <a:rPr lang="en-US" sz="1500" i="1" dirty="0" err="1"/>
              <a:t>hợp</a:t>
            </a:r>
            <a:r>
              <a:rPr lang="en-US" sz="1500" i="1" dirty="0"/>
              <a:t> </a:t>
            </a:r>
            <a:r>
              <a:rPr lang="en-US" sz="1500" i="1" dirty="0" err="1"/>
              <a:t>giáo</a:t>
            </a:r>
            <a:r>
              <a:rPr lang="en-US" sz="1500" i="1" dirty="0"/>
              <a:t> </a:t>
            </a:r>
            <a:r>
              <a:rPr lang="en-US" sz="1500" i="1" dirty="0" err="1"/>
              <a:t>dục</a:t>
            </a:r>
            <a:r>
              <a:rPr lang="en-US" sz="1500" i="1" dirty="0"/>
              <a:t> </a:t>
            </a:r>
            <a:r>
              <a:rPr lang="en-US" sz="1500" i="1" dirty="0" err="1"/>
              <a:t>phổ</a:t>
            </a:r>
            <a:r>
              <a:rPr lang="en-US" sz="1500" i="1" dirty="0"/>
              <a:t> </a:t>
            </a:r>
            <a:r>
              <a:rPr lang="en-US" sz="1500" i="1" dirty="0" err="1"/>
              <a:t>thông</a:t>
            </a:r>
            <a:r>
              <a:rPr lang="en-US" sz="1500" i="1" dirty="0" smtClean="0"/>
              <a:t>)</a:t>
            </a:r>
            <a:endParaRPr lang="en-US" sz="1500" i="1" dirty="0"/>
          </a:p>
          <a:p>
            <a:pPr marL="342900" lvl="0" indent="-342900" algn="just">
              <a:buFont typeface="+mj-lt"/>
              <a:buAutoNum type="arabicPeriod"/>
            </a:pPr>
            <a:r>
              <a:rPr lang="en-US" sz="1500" b="1" i="1" dirty="0" err="1"/>
              <a:t>Bộ</a:t>
            </a:r>
            <a:r>
              <a:rPr lang="en-US" sz="1500" b="1" i="1" dirty="0"/>
              <a:t> GTVT</a:t>
            </a:r>
            <a:r>
              <a:rPr lang="en-US" sz="1500"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2 </a:t>
            </a:r>
            <a:r>
              <a:rPr lang="en-US" sz="1500" i="1" dirty="0" err="1"/>
              <a:t>chỉ</a:t>
            </a:r>
            <a:r>
              <a:rPr lang="en-US" sz="1500" i="1" dirty="0"/>
              <a:t> </a:t>
            </a:r>
            <a:r>
              <a:rPr lang="en-US" sz="1500" i="1" dirty="0" err="1"/>
              <a:t>tiêu</a:t>
            </a:r>
            <a:r>
              <a:rPr lang="en-US" sz="1500" i="1" dirty="0"/>
              <a:t> (</a:t>
            </a:r>
            <a:r>
              <a:rPr lang="vi-VN" sz="1500" i="1" dirty="0"/>
              <a:t>tổng số km đường giao thông</a:t>
            </a:r>
            <a:r>
              <a:rPr lang="en-US" sz="1500" i="1" dirty="0"/>
              <a:t>,</a:t>
            </a:r>
            <a:r>
              <a:rPr lang="vi-VN" sz="1500" i="1" dirty="0"/>
              <a:t> </a:t>
            </a:r>
            <a:r>
              <a:rPr lang="en-US" sz="1500" i="1" dirty="0"/>
              <a:t>t</a:t>
            </a:r>
            <a:r>
              <a:rPr lang="vi-VN" sz="1500" i="1" dirty="0"/>
              <a:t>ổng số hành khách thông qua các cảng hàng không, sân bay</a:t>
            </a:r>
            <a:r>
              <a:rPr lang="en-US" sz="1500" i="1" dirty="0"/>
              <a:t> </a:t>
            </a:r>
            <a:r>
              <a:rPr lang="en-US" sz="1500" i="1" dirty="0" err="1"/>
              <a:t>theo</a:t>
            </a:r>
            <a:r>
              <a:rPr lang="en-US" sz="1500" i="1" dirty="0"/>
              <a:t> </a:t>
            </a:r>
            <a:r>
              <a:rPr lang="en-US" sz="1500" i="1" dirty="0" err="1"/>
              <a:t>Quyết</a:t>
            </a:r>
            <a:r>
              <a:rPr lang="en-US" sz="1500" i="1" dirty="0"/>
              <a:t> </a:t>
            </a:r>
            <a:r>
              <a:rPr lang="en-US" sz="1500" i="1" dirty="0" err="1"/>
              <a:t>định</a:t>
            </a:r>
            <a:r>
              <a:rPr lang="en-US" sz="1500" i="1" dirty="0"/>
              <a:t> </a:t>
            </a:r>
            <a:r>
              <a:rPr lang="en-US" sz="1500" i="1" dirty="0" err="1"/>
              <a:t>số</a:t>
            </a:r>
            <a:r>
              <a:rPr lang="en-US" sz="1500" i="1" dirty="0"/>
              <a:t> 293/QĐ-</a:t>
            </a:r>
            <a:r>
              <a:rPr lang="en-US" sz="1500" i="1" dirty="0" err="1"/>
              <a:t>TTg</a:t>
            </a:r>
            <a:r>
              <a:rPr lang="en-US" sz="1500" i="1" dirty="0"/>
              <a:t> </a:t>
            </a:r>
            <a:r>
              <a:rPr lang="en-US" sz="1500" i="1" dirty="0" err="1"/>
              <a:t>của</a:t>
            </a:r>
            <a:r>
              <a:rPr lang="en-US" sz="1500" i="1" dirty="0"/>
              <a:t> </a:t>
            </a:r>
            <a:r>
              <a:rPr lang="en-US" sz="1500" i="1" dirty="0" err="1"/>
              <a:t>Thủ</a:t>
            </a:r>
            <a:r>
              <a:rPr lang="en-US" sz="1500" i="1" dirty="0"/>
              <a:t> t</a:t>
            </a:r>
            <a:r>
              <a:rPr lang="vi-VN" sz="1500" i="1" dirty="0"/>
              <a:t>ư</a:t>
            </a:r>
            <a:r>
              <a:rPr lang="en-US" sz="1500" i="1" dirty="0" err="1"/>
              <a:t>ớng</a:t>
            </a:r>
            <a:r>
              <a:rPr lang="en-US" sz="1500" i="1" dirty="0"/>
              <a:t> </a:t>
            </a:r>
            <a:r>
              <a:rPr lang="en-US" sz="1500" i="1" dirty="0" err="1"/>
              <a:t>Chính</a:t>
            </a:r>
            <a:r>
              <a:rPr lang="en-US" sz="1500" i="1" dirty="0"/>
              <a:t> </a:t>
            </a:r>
            <a:r>
              <a:rPr lang="en-US" sz="1500" i="1" dirty="0" err="1"/>
              <a:t>phủ</a:t>
            </a:r>
            <a:r>
              <a:rPr lang="en-US" sz="1500" i="1" dirty="0"/>
              <a:t>)</a:t>
            </a:r>
          </a:p>
          <a:p>
            <a:pPr marL="342900" lvl="0" indent="-342900" algn="just">
              <a:buFont typeface="+mj-lt"/>
              <a:buAutoNum type="arabicPeriod"/>
            </a:pPr>
            <a:r>
              <a:rPr lang="en-US" sz="1500" b="1" i="1" dirty="0" err="1"/>
              <a:t>Bộ</a:t>
            </a:r>
            <a:r>
              <a:rPr lang="en-US" sz="1500" b="1" i="1" dirty="0"/>
              <a:t> </a:t>
            </a:r>
            <a:r>
              <a:rPr lang="en-US" sz="1500" b="1" i="1" dirty="0" err="1"/>
              <a:t>Tài</a:t>
            </a:r>
            <a:r>
              <a:rPr lang="en-US" sz="1500" b="1" i="1" dirty="0"/>
              <a:t> </a:t>
            </a:r>
            <a:r>
              <a:rPr lang="en-US" sz="1500" b="1" i="1" dirty="0" err="1"/>
              <a:t>chính</a:t>
            </a:r>
            <a:r>
              <a:rPr lang="en-US" sz="1500" b="1" i="1"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06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(12 </a:t>
            </a:r>
            <a:r>
              <a:rPr lang="en-US" sz="1500" i="1" dirty="0" err="1"/>
              <a:t>biểu</a:t>
            </a:r>
            <a:r>
              <a:rPr lang="en-US" sz="1500" i="1" dirty="0"/>
              <a:t> </a:t>
            </a:r>
            <a:r>
              <a:rPr lang="en-US" sz="1500" i="1" dirty="0" err="1" smtClean="0"/>
              <a:t>mẫu</a:t>
            </a:r>
            <a:r>
              <a:rPr lang="en-US" sz="1500" i="1" dirty="0" smtClean="0"/>
              <a:t>)</a:t>
            </a:r>
            <a:endParaRPr lang="en-US" sz="1500" i="1" dirty="0"/>
          </a:p>
          <a:p>
            <a:pPr marL="342900" indent="-342900" algn="just">
              <a:buFont typeface="+mj-lt"/>
              <a:buAutoNum type="arabicPeriod"/>
            </a:pPr>
            <a:r>
              <a:rPr lang="en-US" sz="1500" b="1" i="1" dirty="0" err="1"/>
              <a:t>Bộ</a:t>
            </a:r>
            <a:r>
              <a:rPr lang="en-US" sz="1500" b="1" i="1" dirty="0"/>
              <a:t> Y </a:t>
            </a:r>
            <a:r>
              <a:rPr lang="en-US" sz="1500" b="1" i="1" dirty="0" err="1"/>
              <a:t>tế</a:t>
            </a:r>
            <a:r>
              <a:rPr lang="en-US" sz="1500" b="1" i="1"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01 </a:t>
            </a:r>
            <a:r>
              <a:rPr lang="en-US" sz="1500" i="1" dirty="0" err="1"/>
              <a:t>chỉ</a:t>
            </a:r>
            <a:r>
              <a:rPr lang="en-US" sz="1500" i="1" dirty="0"/>
              <a:t> </a:t>
            </a:r>
            <a:r>
              <a:rPr lang="en-US" sz="1500" i="1" dirty="0" err="1" smtClean="0"/>
              <a:t>tiêu</a:t>
            </a:r>
            <a:r>
              <a:rPr lang="en-US" sz="1500" i="1" dirty="0" smtClean="0"/>
              <a:t> </a:t>
            </a:r>
            <a:r>
              <a:rPr lang="en-US" sz="1500" i="1" dirty="0" err="1"/>
              <a:t>số</a:t>
            </a:r>
            <a:r>
              <a:rPr lang="en-US" sz="1500" i="1" dirty="0"/>
              <a:t> </a:t>
            </a:r>
            <a:r>
              <a:rPr lang="en-US" sz="1500" i="1" dirty="0" err="1"/>
              <a:t>bác</a:t>
            </a:r>
            <a:r>
              <a:rPr lang="en-US" sz="1500" i="1" dirty="0"/>
              <a:t> </a:t>
            </a:r>
            <a:r>
              <a:rPr lang="en-US" sz="1500" i="1" dirty="0" err="1"/>
              <a:t>sỹ</a:t>
            </a:r>
            <a:r>
              <a:rPr lang="en-US" sz="1500" i="1" dirty="0"/>
              <a:t> </a:t>
            </a:r>
            <a:r>
              <a:rPr lang="en-US" sz="1500" i="1" dirty="0" err="1"/>
              <a:t>trên</a:t>
            </a:r>
            <a:r>
              <a:rPr lang="en-US" sz="1500" i="1" dirty="0"/>
              <a:t> </a:t>
            </a:r>
            <a:r>
              <a:rPr lang="en-US" sz="1500" i="1" dirty="0" err="1"/>
              <a:t>vạn</a:t>
            </a:r>
            <a:r>
              <a:rPr lang="en-US" sz="1500" i="1" dirty="0"/>
              <a:t> </a:t>
            </a:r>
            <a:r>
              <a:rPr lang="en-US" sz="1500" i="1" dirty="0" err="1"/>
              <a:t>dân</a:t>
            </a:r>
            <a:r>
              <a:rPr lang="en-US" sz="1500" i="1" dirty="0"/>
              <a:t> (</a:t>
            </a:r>
            <a:r>
              <a:rPr lang="en-US" sz="1500" i="1" dirty="0" err="1"/>
              <a:t>theo</a:t>
            </a:r>
            <a:r>
              <a:rPr lang="en-US" sz="1500" i="1" dirty="0"/>
              <a:t> </a:t>
            </a:r>
            <a:r>
              <a:rPr lang="en-US" sz="1500" i="1" dirty="0" err="1"/>
              <a:t>Quyết</a:t>
            </a:r>
            <a:r>
              <a:rPr lang="en-US" sz="1500" i="1" dirty="0"/>
              <a:t> </a:t>
            </a:r>
            <a:r>
              <a:rPr lang="en-US" sz="1500" i="1" dirty="0" err="1"/>
              <a:t>định</a:t>
            </a:r>
            <a:r>
              <a:rPr lang="en-US" sz="1500" i="1" dirty="0"/>
              <a:t> </a:t>
            </a:r>
            <a:r>
              <a:rPr lang="en-US" sz="1500" i="1" dirty="0" err="1"/>
              <a:t>số</a:t>
            </a:r>
            <a:r>
              <a:rPr lang="en-US" sz="1500" i="1" dirty="0"/>
              <a:t> 293/QĐ-</a:t>
            </a:r>
            <a:r>
              <a:rPr lang="en-US" sz="1500" i="1" dirty="0" err="1"/>
              <a:t>TTg</a:t>
            </a:r>
            <a:r>
              <a:rPr lang="en-US" sz="1500" i="1" dirty="0"/>
              <a:t> </a:t>
            </a:r>
            <a:r>
              <a:rPr lang="en-US" sz="1500" i="1" dirty="0" err="1"/>
              <a:t>của</a:t>
            </a:r>
            <a:r>
              <a:rPr lang="en-US" sz="1500" i="1" dirty="0"/>
              <a:t> </a:t>
            </a:r>
            <a:r>
              <a:rPr lang="en-US" sz="1500" i="1" dirty="0" err="1"/>
              <a:t>Thủ</a:t>
            </a:r>
            <a:r>
              <a:rPr lang="en-US" sz="1500" i="1" dirty="0"/>
              <a:t> t</a:t>
            </a:r>
            <a:r>
              <a:rPr lang="vi-VN" sz="1500" i="1" dirty="0"/>
              <a:t>ư</a:t>
            </a:r>
            <a:r>
              <a:rPr lang="en-US" sz="1500" i="1" dirty="0" err="1"/>
              <a:t>ớng</a:t>
            </a:r>
            <a:r>
              <a:rPr lang="en-US" sz="1500" i="1" dirty="0"/>
              <a:t> </a:t>
            </a:r>
            <a:r>
              <a:rPr lang="en-US" sz="1500" i="1" dirty="0" err="1"/>
              <a:t>Chính</a:t>
            </a:r>
            <a:r>
              <a:rPr lang="en-US" sz="1500" i="1" dirty="0"/>
              <a:t> </a:t>
            </a:r>
            <a:r>
              <a:rPr lang="en-US" sz="1500" i="1" dirty="0" err="1"/>
              <a:t>phủ</a:t>
            </a:r>
            <a:r>
              <a:rPr lang="en-US" sz="1500" i="1" dirty="0"/>
              <a:t>)</a:t>
            </a:r>
          </a:p>
          <a:p>
            <a:pPr marL="342900" indent="-342900" algn="just">
              <a:buFont typeface="+mj-lt"/>
              <a:buAutoNum type="arabicPeriod"/>
            </a:pPr>
            <a:r>
              <a:rPr lang="en-US" sz="1500" b="1" i="1" dirty="0"/>
              <a:t>BHXH </a:t>
            </a:r>
            <a:r>
              <a:rPr lang="en-US" sz="1500" b="1" i="1" dirty="0" err="1"/>
              <a:t>Việt</a:t>
            </a:r>
            <a:r>
              <a:rPr lang="en-US" sz="1500" b="1" i="1" dirty="0"/>
              <a:t> Nam: </a:t>
            </a:r>
            <a:r>
              <a:rPr lang="en-US" sz="1500" i="1" dirty="0" err="1"/>
              <a:t>Liên</a:t>
            </a:r>
            <a:r>
              <a:rPr lang="en-US" sz="1500" i="1" dirty="0"/>
              <a:t> </a:t>
            </a:r>
            <a:r>
              <a:rPr lang="en-US" sz="1500" i="1" dirty="0" err="1"/>
              <a:t>thông</a:t>
            </a:r>
            <a:r>
              <a:rPr lang="en-US" sz="1500" i="1" dirty="0"/>
              <a:t> 02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(06 </a:t>
            </a:r>
            <a:r>
              <a:rPr lang="en-US" sz="1500" i="1" dirty="0" err="1"/>
              <a:t>biểu</a:t>
            </a:r>
            <a:r>
              <a:rPr lang="en-US" sz="1500" i="1" dirty="0"/>
              <a:t>: 01 </a:t>
            </a:r>
            <a:r>
              <a:rPr lang="en-US" sz="1500" i="1" dirty="0" err="1"/>
              <a:t>biểu</a:t>
            </a:r>
            <a:r>
              <a:rPr lang="en-US" sz="1500" i="1" dirty="0"/>
              <a:t> </a:t>
            </a:r>
            <a:r>
              <a:rPr lang="en-US" sz="1500" i="1" dirty="0" err="1"/>
              <a:t>mẫu</a:t>
            </a:r>
            <a:r>
              <a:rPr lang="en-US" sz="1500" i="1" dirty="0"/>
              <a:t> </a:t>
            </a:r>
            <a:r>
              <a:rPr lang="en-US" sz="1500" i="1" dirty="0" err="1"/>
              <a:t>đã</a:t>
            </a:r>
            <a:r>
              <a:rPr lang="en-US" sz="1500" i="1" dirty="0"/>
              <a:t> </a:t>
            </a:r>
            <a:r>
              <a:rPr lang="en-US" sz="1500" i="1" dirty="0" err="1"/>
              <a:t>có</a:t>
            </a:r>
            <a:r>
              <a:rPr lang="en-US" sz="1500" i="1" dirty="0"/>
              <a:t> </a:t>
            </a:r>
            <a:r>
              <a:rPr lang="en-US" sz="1500" i="1" dirty="0" err="1"/>
              <a:t>dữ</a:t>
            </a:r>
            <a:r>
              <a:rPr lang="en-US" sz="1500" i="1" dirty="0"/>
              <a:t> </a:t>
            </a:r>
            <a:r>
              <a:rPr lang="en-US" sz="1500" i="1" dirty="0" err="1"/>
              <a:t>liệu</a:t>
            </a:r>
            <a:r>
              <a:rPr lang="en-US" sz="1500" i="1" dirty="0"/>
              <a:t>, 05 </a:t>
            </a:r>
            <a:r>
              <a:rPr lang="en-US" sz="1500" i="1" dirty="0" err="1"/>
              <a:t>biểu</a:t>
            </a:r>
            <a:r>
              <a:rPr lang="en-US" sz="1500" i="1" dirty="0"/>
              <a:t> </a:t>
            </a:r>
            <a:r>
              <a:rPr lang="en-US" sz="1500" i="1" dirty="0" err="1"/>
              <a:t>mẫu</a:t>
            </a:r>
            <a:r>
              <a:rPr lang="en-US" sz="1500" i="1" dirty="0"/>
              <a:t> </a:t>
            </a:r>
            <a:r>
              <a:rPr lang="en-US" sz="1500" i="1" dirty="0" err="1"/>
              <a:t>mới</a:t>
            </a:r>
            <a:r>
              <a:rPr lang="en-US" sz="1500" i="1" dirty="0"/>
              <a:t> </a:t>
            </a:r>
            <a:r>
              <a:rPr lang="en-US" sz="1500" i="1" dirty="0" err="1"/>
              <a:t>cung</a:t>
            </a:r>
            <a:r>
              <a:rPr lang="en-US" sz="1500" i="1" dirty="0"/>
              <a:t> </a:t>
            </a:r>
            <a:r>
              <a:rPr lang="en-US" sz="1500" i="1" dirty="0" err="1"/>
              <a:t>cấp</a:t>
            </a:r>
            <a:r>
              <a:rPr lang="en-US" sz="1500" i="1" dirty="0"/>
              <a:t> API </a:t>
            </a:r>
            <a:r>
              <a:rPr lang="en-US" sz="1500" i="1" dirty="0" err="1"/>
              <a:t>hiện</a:t>
            </a:r>
            <a:r>
              <a:rPr lang="en-US" sz="1500" i="1" dirty="0"/>
              <a:t> </a:t>
            </a:r>
            <a:r>
              <a:rPr lang="en-US" sz="1500" i="1" dirty="0" err="1"/>
              <a:t>đang</a:t>
            </a:r>
            <a:r>
              <a:rPr lang="en-US" sz="1500" i="1" dirty="0"/>
              <a:t> </a:t>
            </a:r>
            <a:r>
              <a:rPr lang="en-US" sz="1500" i="1" dirty="0" err="1"/>
              <a:t>thực</a:t>
            </a:r>
            <a:r>
              <a:rPr lang="en-US" sz="1500" i="1" dirty="0"/>
              <a:t> </a:t>
            </a:r>
            <a:r>
              <a:rPr lang="en-US" sz="1500" i="1" dirty="0" err="1"/>
              <a:t>hiện</a:t>
            </a:r>
            <a:r>
              <a:rPr lang="en-US" sz="1500" i="1" dirty="0"/>
              <a:t> </a:t>
            </a:r>
            <a:r>
              <a:rPr lang="en-US" sz="1500" i="1" dirty="0" err="1"/>
              <a:t>kết</a:t>
            </a:r>
            <a:r>
              <a:rPr lang="en-US" sz="1500" i="1" dirty="0"/>
              <a:t> </a:t>
            </a:r>
            <a:r>
              <a:rPr lang="en-US" sz="1500" i="1" dirty="0" err="1"/>
              <a:t>nối</a:t>
            </a:r>
            <a:r>
              <a:rPr lang="en-US" sz="1500" i="1" dirty="0"/>
              <a:t>)</a:t>
            </a:r>
          </a:p>
          <a:p>
            <a:pPr marL="0" indent="0" algn="just">
              <a:buNone/>
            </a:pPr>
            <a:r>
              <a:rPr lang="en-US" sz="1400" b="1" dirty="0"/>
              <a:t>(</a:t>
            </a:r>
            <a:r>
              <a:rPr lang="en-US" sz="1400" b="1" dirty="0" err="1"/>
              <a:t>Đến</a:t>
            </a:r>
            <a:r>
              <a:rPr lang="en-US" sz="1400" b="1" dirty="0"/>
              <a:t> </a:t>
            </a:r>
            <a:r>
              <a:rPr lang="en-US" sz="1400" b="1" dirty="0" err="1"/>
              <a:t>ngày</a:t>
            </a:r>
            <a:r>
              <a:rPr lang="en-US" sz="1400" b="1" dirty="0"/>
              <a:t> 11/3/2020, VPCP </a:t>
            </a:r>
            <a:r>
              <a:rPr lang="en-US" sz="1400" b="1" dirty="0" err="1"/>
              <a:t>đã</a:t>
            </a:r>
            <a:r>
              <a:rPr lang="en-US" sz="1400" b="1" dirty="0"/>
              <a:t> </a:t>
            </a:r>
            <a:r>
              <a:rPr lang="en-US" sz="1400" b="1" dirty="0" err="1"/>
              <a:t>phối</a:t>
            </a:r>
            <a:r>
              <a:rPr lang="en-US" sz="1400" b="1" dirty="0"/>
              <a:t> </a:t>
            </a:r>
            <a:r>
              <a:rPr lang="en-US" sz="1400" b="1" dirty="0" err="1"/>
              <a:t>hợp</a:t>
            </a:r>
            <a:r>
              <a:rPr lang="en-US" sz="1400" b="1" dirty="0"/>
              <a:t> </a:t>
            </a:r>
            <a:r>
              <a:rPr lang="en-US" sz="1400" b="1" dirty="0" err="1"/>
              <a:t>với</a:t>
            </a:r>
            <a:r>
              <a:rPr lang="en-US" sz="1400" b="1" dirty="0"/>
              <a:t> 09 </a:t>
            </a:r>
            <a:r>
              <a:rPr lang="en-US" sz="1400" b="1" dirty="0" err="1"/>
              <a:t>Bộ</a:t>
            </a:r>
            <a:r>
              <a:rPr lang="en-US" sz="1400" b="1" dirty="0"/>
              <a:t>, c</a:t>
            </a:r>
            <a:r>
              <a:rPr lang="vi-VN" sz="1400" b="1" dirty="0"/>
              <a:t>ơ</a:t>
            </a:r>
            <a:r>
              <a:rPr lang="en-US" sz="1400" b="1" dirty="0"/>
              <a:t> </a:t>
            </a:r>
            <a:r>
              <a:rPr lang="en-US" sz="1400" b="1" dirty="0" err="1"/>
              <a:t>quan</a:t>
            </a:r>
            <a:r>
              <a:rPr lang="en-US" sz="1400" b="1" dirty="0"/>
              <a:t> </a:t>
            </a:r>
            <a:r>
              <a:rPr lang="en-US" sz="1400" b="1" dirty="0" err="1"/>
              <a:t>thực</a:t>
            </a:r>
            <a:r>
              <a:rPr lang="en-US" sz="1400" b="1" dirty="0"/>
              <a:t> </a:t>
            </a:r>
            <a:r>
              <a:rPr lang="en-US" sz="1400" b="1" dirty="0" err="1"/>
              <a:t>hiện</a:t>
            </a:r>
            <a:r>
              <a:rPr lang="en-US" sz="1400" b="1" dirty="0"/>
              <a:t> </a:t>
            </a:r>
            <a:r>
              <a:rPr lang="en-US" sz="1400" b="1" dirty="0" err="1"/>
              <a:t>triển</a:t>
            </a:r>
            <a:r>
              <a:rPr lang="en-US" sz="1400" b="1" dirty="0"/>
              <a:t> </a:t>
            </a:r>
            <a:r>
              <a:rPr lang="en-US" sz="1400" b="1" dirty="0" err="1"/>
              <a:t>khai</a:t>
            </a:r>
            <a:r>
              <a:rPr lang="en-US" sz="1400" b="1" dirty="0"/>
              <a:t> </a:t>
            </a:r>
            <a:r>
              <a:rPr lang="en-US" sz="1400" b="1" dirty="0" err="1"/>
              <a:t>các</a:t>
            </a:r>
            <a:r>
              <a:rPr lang="en-US" sz="1400" b="1" dirty="0"/>
              <a:t> </a:t>
            </a:r>
            <a:r>
              <a:rPr lang="en-US" sz="1400" b="1" dirty="0" err="1"/>
              <a:t>giải</a:t>
            </a:r>
            <a:r>
              <a:rPr lang="en-US" sz="1400" b="1" dirty="0"/>
              <a:t> </a:t>
            </a:r>
            <a:r>
              <a:rPr lang="en-US" sz="1400" b="1" dirty="0" err="1"/>
              <a:t>pháp</a:t>
            </a:r>
            <a:r>
              <a:rPr lang="en-US" sz="1400" b="1" dirty="0"/>
              <a:t> </a:t>
            </a:r>
            <a:r>
              <a:rPr lang="en-US" sz="1400" b="1" dirty="0" err="1"/>
              <a:t>kỹ</a:t>
            </a:r>
            <a:r>
              <a:rPr lang="en-US" sz="1400" b="1" dirty="0"/>
              <a:t> </a:t>
            </a:r>
            <a:r>
              <a:rPr lang="en-US" sz="1400" b="1" dirty="0" err="1"/>
              <a:t>thuật</a:t>
            </a:r>
            <a:r>
              <a:rPr lang="en-US" sz="1400" b="1" dirty="0"/>
              <a:t> </a:t>
            </a:r>
            <a:r>
              <a:rPr lang="en-US" sz="1400" b="1" dirty="0" err="1"/>
              <a:t>liên</a:t>
            </a:r>
            <a:r>
              <a:rPr lang="en-US" sz="1400" b="1" dirty="0"/>
              <a:t> </a:t>
            </a:r>
            <a:r>
              <a:rPr lang="en-US" sz="1400" b="1" dirty="0" err="1"/>
              <a:t>thông</a:t>
            </a:r>
            <a:r>
              <a:rPr lang="en-US" sz="1400" b="1" dirty="0"/>
              <a:t>  15 </a:t>
            </a:r>
            <a:r>
              <a:rPr lang="en-US" sz="1400" b="1" dirty="0" err="1"/>
              <a:t>chế</a:t>
            </a:r>
            <a:r>
              <a:rPr lang="en-US" sz="1400" b="1" dirty="0"/>
              <a:t> </a:t>
            </a:r>
            <a:r>
              <a:rPr lang="en-US" sz="1400" b="1" dirty="0" err="1"/>
              <a:t>độ</a:t>
            </a:r>
            <a:r>
              <a:rPr lang="en-US" sz="1400" b="1" dirty="0"/>
              <a:t> </a:t>
            </a:r>
            <a:r>
              <a:rPr lang="en-US" sz="1400" b="1" dirty="0" err="1"/>
              <a:t>báo</a:t>
            </a:r>
            <a:r>
              <a:rPr lang="en-US" sz="1400" b="1" dirty="0"/>
              <a:t> </a:t>
            </a:r>
            <a:r>
              <a:rPr lang="en-US" sz="1400" b="1" dirty="0" err="1"/>
              <a:t>cáo</a:t>
            </a:r>
            <a:r>
              <a:rPr lang="en-US" sz="1400" b="1" dirty="0"/>
              <a:t> </a:t>
            </a:r>
            <a:r>
              <a:rPr lang="en-US" sz="1400" b="1" dirty="0" err="1"/>
              <a:t>và</a:t>
            </a:r>
            <a:r>
              <a:rPr lang="en-US" sz="1400" b="1" dirty="0"/>
              <a:t> 03 </a:t>
            </a:r>
            <a:r>
              <a:rPr lang="en-US" sz="1400" b="1" dirty="0" err="1"/>
              <a:t>chỉ</a:t>
            </a:r>
            <a:r>
              <a:rPr lang="en-US" sz="1400" b="1" dirty="0"/>
              <a:t> </a:t>
            </a:r>
            <a:r>
              <a:rPr lang="en-US" sz="1400" b="1" dirty="0" err="1"/>
              <a:t>tiêu</a:t>
            </a:r>
            <a:r>
              <a:rPr lang="en-US" sz="1400" b="1" dirty="0"/>
              <a:t> </a:t>
            </a:r>
            <a:r>
              <a:rPr lang="en-US" sz="1400" b="1" dirty="0" err="1"/>
              <a:t>phục</a:t>
            </a:r>
            <a:r>
              <a:rPr lang="en-US" sz="1400" b="1" dirty="0"/>
              <a:t> </a:t>
            </a:r>
            <a:r>
              <a:rPr lang="en-US" sz="1400" b="1" dirty="0" err="1"/>
              <a:t>vụ</a:t>
            </a:r>
            <a:r>
              <a:rPr lang="en-US" sz="1400" b="1" dirty="0"/>
              <a:t> </a:t>
            </a:r>
            <a:r>
              <a:rPr lang="en-US" sz="1400" b="1" dirty="0" err="1"/>
              <a:t>sự</a:t>
            </a:r>
            <a:r>
              <a:rPr lang="en-US" sz="1400" b="1" dirty="0"/>
              <a:t> </a:t>
            </a:r>
            <a:r>
              <a:rPr lang="en-US" sz="1400" b="1" dirty="0" err="1"/>
              <a:t>chỉ</a:t>
            </a:r>
            <a:r>
              <a:rPr lang="en-US" sz="1400" b="1" dirty="0"/>
              <a:t> </a:t>
            </a:r>
            <a:r>
              <a:rPr lang="en-US" sz="1400" b="1" dirty="0" err="1"/>
              <a:t>đạo</a:t>
            </a:r>
            <a:r>
              <a:rPr lang="en-US" sz="1400" b="1" dirty="0"/>
              <a:t>, </a:t>
            </a:r>
            <a:r>
              <a:rPr lang="en-US" sz="1400" b="1" dirty="0" err="1"/>
              <a:t>điều</a:t>
            </a:r>
            <a:r>
              <a:rPr lang="en-US" sz="1400" b="1" dirty="0"/>
              <a:t> </a:t>
            </a:r>
            <a:r>
              <a:rPr lang="en-US" sz="1400" b="1" dirty="0" err="1"/>
              <a:t>hành</a:t>
            </a:r>
            <a:r>
              <a:rPr lang="en-US" sz="1400" b="1" dirty="0"/>
              <a:t> </a:t>
            </a:r>
            <a:r>
              <a:rPr lang="en-US" sz="1400" b="1" dirty="0" err="1"/>
              <a:t>của</a:t>
            </a:r>
            <a:r>
              <a:rPr lang="en-US" sz="1400" b="1" dirty="0"/>
              <a:t> </a:t>
            </a:r>
            <a:r>
              <a:rPr lang="en-US" sz="1400" b="1" dirty="0" err="1"/>
              <a:t>Chính</a:t>
            </a:r>
            <a:r>
              <a:rPr lang="en-US" sz="1400" b="1" dirty="0"/>
              <a:t> </a:t>
            </a:r>
            <a:r>
              <a:rPr lang="en-US" sz="1400" b="1" dirty="0" err="1"/>
              <a:t>phủ</a:t>
            </a:r>
            <a:r>
              <a:rPr lang="en-US" sz="1400" b="1" dirty="0"/>
              <a:t>, </a:t>
            </a:r>
            <a:r>
              <a:rPr lang="en-US" sz="1400" b="1" dirty="0" err="1"/>
              <a:t>Thủ</a:t>
            </a:r>
            <a:r>
              <a:rPr lang="en-US" sz="1400" b="1" dirty="0"/>
              <a:t> t</a:t>
            </a:r>
            <a:r>
              <a:rPr lang="vi-VN" sz="1400" b="1" dirty="0"/>
              <a:t>ư</a:t>
            </a:r>
            <a:r>
              <a:rPr lang="en-US" sz="1400" b="1" dirty="0" err="1"/>
              <a:t>ớng</a:t>
            </a:r>
            <a:r>
              <a:rPr lang="en-US" sz="1400" b="1" dirty="0"/>
              <a:t> </a:t>
            </a:r>
            <a:r>
              <a:rPr lang="en-US" sz="1400" b="1" dirty="0" err="1"/>
              <a:t>Chính</a:t>
            </a:r>
            <a:r>
              <a:rPr lang="en-US" sz="1400" b="1" dirty="0"/>
              <a:t> </a:t>
            </a:r>
            <a:r>
              <a:rPr lang="en-US" sz="1400" b="1" dirty="0" err="1"/>
              <a:t>phủ</a:t>
            </a:r>
            <a:r>
              <a:rPr lang="en-US" sz="1400" b="1" dirty="0"/>
              <a:t>).</a:t>
            </a:r>
          </a:p>
        </p:txBody>
      </p:sp>
    </p:spTree>
    <p:extLst>
      <p:ext uri="{BB962C8B-B14F-4D97-AF65-F5344CB8AC3E}">
        <p14:creationId xmlns:p14="http://schemas.microsoft.com/office/powerpoint/2010/main" val="261681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
            <a:extLst>
              <a:ext uri="{FF2B5EF4-FFF2-40B4-BE49-F238E27FC236}">
                <a16:creationId xmlns:a16="http://schemas.microsoft.com/office/drawing/2014/main" xmlns="" id="{D1686D9F-D7BD-4F43-B41A-2B0082B08FDB}"/>
              </a:ext>
            </a:extLst>
          </p:cNvPr>
          <p:cNvGrpSpPr>
            <a:grpSpLocks/>
          </p:cNvGrpSpPr>
          <p:nvPr/>
        </p:nvGrpSpPr>
        <p:grpSpPr bwMode="auto">
          <a:xfrm>
            <a:off x="271462" y="1051324"/>
            <a:ext cx="1739504" cy="1192144"/>
            <a:chOff x="4865508" y="4888480"/>
            <a:chExt cx="1767840" cy="1589755"/>
          </a:xfrm>
        </p:grpSpPr>
        <p:sp>
          <p:nvSpPr>
            <p:cNvPr id="54323" name="TextBox 52">
              <a:extLst>
                <a:ext uri="{FF2B5EF4-FFF2-40B4-BE49-F238E27FC236}">
                  <a16:creationId xmlns:a16="http://schemas.microsoft.com/office/drawing/2014/main" xmlns="" id="{00E64634-4C85-4292-AD93-D3F3E54DD04A}"/>
                </a:ext>
              </a:extLst>
            </p:cNvPr>
            <p:cNvSpPr txBox="1">
              <a:spLocks noChangeArrowheads="1"/>
            </p:cNvSpPr>
            <p:nvPr/>
          </p:nvSpPr>
          <p:spPr bwMode="auto">
            <a:xfrm>
              <a:off x="4865508" y="4888480"/>
              <a:ext cx="1767840" cy="27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GĐ1</a:t>
              </a:r>
            </a:p>
          </p:txBody>
        </p:sp>
        <p:sp>
          <p:nvSpPr>
            <p:cNvPr id="54" name="TextBox 53">
              <a:extLst>
                <a:ext uri="{FF2B5EF4-FFF2-40B4-BE49-F238E27FC236}">
                  <a16:creationId xmlns:a16="http://schemas.microsoft.com/office/drawing/2014/main" xmlns="" id="{9A620F0F-B33C-4176-BE2D-4979DF70004F}"/>
                </a:ext>
              </a:extLst>
            </p:cNvPr>
            <p:cNvSpPr txBox="1"/>
            <p:nvPr/>
          </p:nvSpPr>
          <p:spPr>
            <a:xfrm>
              <a:off x="4865508" y="5185386"/>
              <a:ext cx="1767840" cy="1292849"/>
            </a:xfrm>
            <a:prstGeom prst="rect">
              <a:avLst/>
            </a:prstGeom>
            <a:noFill/>
          </p:spPr>
          <p:txBody>
            <a:bodyPr lIns="0" tIns="0" rIns="0" bIns="0">
              <a:spAutoFit/>
            </a:bodyPr>
            <a:lstStyle/>
            <a:p>
              <a:pPr marL="128588" indent="-128588" algn="just">
                <a:buFont typeface="Arial" panose="020B0604020202020204" pitchFamily="34" charset="0"/>
                <a:buChar char="•"/>
                <a:defRPr/>
              </a:pPr>
              <a:r>
                <a:rPr lang="en-US" sz="900" dirty="0" err="1">
                  <a:solidFill>
                    <a:schemeClr val="tx1">
                      <a:lumMod val="65000"/>
                      <a:lumOff val="35000"/>
                    </a:schemeClr>
                  </a:solidFill>
                </a:rPr>
                <a:t>Triển</a:t>
              </a:r>
              <a:r>
                <a:rPr lang="en-US" sz="900" dirty="0">
                  <a:solidFill>
                    <a:schemeClr val="tx1">
                      <a:lumMod val="65000"/>
                      <a:lumOff val="35000"/>
                    </a:schemeClr>
                  </a:solidFill>
                </a:rPr>
                <a:t> </a:t>
              </a:r>
              <a:r>
                <a:rPr lang="en-US" sz="900" dirty="0" err="1">
                  <a:solidFill>
                    <a:schemeClr val="tx1">
                      <a:lumMod val="65000"/>
                      <a:lumOff val="35000"/>
                    </a:schemeClr>
                  </a:solidFill>
                </a:rPr>
                <a:t>khai</a:t>
              </a:r>
              <a:r>
                <a:rPr lang="en-US" sz="900" dirty="0">
                  <a:solidFill>
                    <a:schemeClr val="tx1">
                      <a:lumMod val="65000"/>
                      <a:lumOff val="35000"/>
                    </a:schemeClr>
                  </a:solidFill>
                </a:rPr>
                <a:t> </a:t>
              </a:r>
              <a:r>
                <a:rPr lang="en-US" sz="900" dirty="0" err="1">
                  <a:solidFill>
                    <a:schemeClr val="tx1">
                      <a:lumMod val="65000"/>
                      <a:lumOff val="35000"/>
                    </a:schemeClr>
                  </a:solidFill>
                </a:rPr>
                <a:t>thử</a:t>
              </a:r>
              <a:r>
                <a:rPr lang="en-US" sz="900" dirty="0">
                  <a:solidFill>
                    <a:schemeClr val="tx1">
                      <a:lumMod val="65000"/>
                      <a:lumOff val="35000"/>
                    </a:schemeClr>
                  </a:solidFill>
                </a:rPr>
                <a:t> </a:t>
              </a:r>
              <a:r>
                <a:rPr lang="en-US" sz="900" dirty="0" err="1">
                  <a:solidFill>
                    <a:schemeClr val="tx1">
                      <a:lumMod val="65000"/>
                      <a:lumOff val="35000"/>
                    </a:schemeClr>
                  </a:solidFill>
                </a:rPr>
                <a:t>nghiệm</a:t>
              </a:r>
              <a:r>
                <a:rPr lang="en-US" sz="900" dirty="0">
                  <a:solidFill>
                    <a:schemeClr val="tx1">
                      <a:lumMod val="65000"/>
                      <a:lumOff val="35000"/>
                    </a:schemeClr>
                  </a:solidFill>
                </a:rPr>
                <a:t> 03 </a:t>
              </a:r>
              <a:r>
                <a:rPr lang="en-US" sz="900" dirty="0" err="1">
                  <a:solidFill>
                    <a:schemeClr val="tx1">
                      <a:lumMod val="65000"/>
                      <a:lumOff val="35000"/>
                    </a:schemeClr>
                  </a:solidFill>
                </a:rPr>
                <a:t>chế</a:t>
              </a:r>
              <a:r>
                <a:rPr lang="en-US" sz="900" dirty="0">
                  <a:solidFill>
                    <a:schemeClr val="tx1">
                      <a:lumMod val="65000"/>
                      <a:lumOff val="35000"/>
                    </a:schemeClr>
                  </a:solidFill>
                </a:rPr>
                <a:t> </a:t>
              </a:r>
              <a:r>
                <a:rPr lang="en-US" sz="900" dirty="0" err="1">
                  <a:solidFill>
                    <a:schemeClr val="tx1">
                      <a:lumMod val="65000"/>
                      <a:lumOff val="35000"/>
                    </a:schemeClr>
                  </a:solidFill>
                </a:rPr>
                <a:t>độ</a:t>
              </a:r>
              <a:r>
                <a:rPr lang="en-US" sz="900" dirty="0">
                  <a:solidFill>
                    <a:schemeClr val="tx1">
                      <a:lumMod val="65000"/>
                      <a:lumOff val="35000"/>
                    </a:schemeClr>
                  </a:solidFill>
                </a:rPr>
                <a:t> </a:t>
              </a:r>
              <a:r>
                <a:rPr lang="en-US" sz="900" dirty="0" err="1">
                  <a:solidFill>
                    <a:schemeClr val="tx1">
                      <a:lumMod val="65000"/>
                      <a:lumOff val="35000"/>
                    </a:schemeClr>
                  </a:solidFill>
                </a:rPr>
                <a:t>báo</a:t>
              </a:r>
              <a:r>
                <a:rPr lang="en-US" sz="900" dirty="0">
                  <a:solidFill>
                    <a:schemeClr val="tx1">
                      <a:lumMod val="65000"/>
                      <a:lumOff val="35000"/>
                    </a:schemeClr>
                  </a:solidFill>
                </a:rPr>
                <a:t> </a:t>
              </a:r>
              <a:r>
                <a:rPr lang="en-US" sz="900" dirty="0" err="1">
                  <a:solidFill>
                    <a:schemeClr val="tx1">
                      <a:lumMod val="65000"/>
                      <a:lumOff val="35000"/>
                    </a:schemeClr>
                  </a:solidFill>
                </a:rPr>
                <a:t>cáo</a:t>
              </a:r>
              <a:r>
                <a:rPr lang="en-US" sz="900" dirty="0">
                  <a:solidFill>
                    <a:schemeClr val="tx1">
                      <a:lumMod val="65000"/>
                      <a:lumOff val="35000"/>
                    </a:schemeClr>
                  </a:solidFill>
                </a:rPr>
                <a:t> </a:t>
              </a:r>
              <a:r>
                <a:rPr lang="en-US" sz="900" dirty="0" err="1">
                  <a:solidFill>
                    <a:schemeClr val="tx1">
                      <a:lumMod val="65000"/>
                      <a:lumOff val="35000"/>
                    </a:schemeClr>
                  </a:solidFill>
                </a:rPr>
                <a:t>của</a:t>
              </a:r>
              <a:r>
                <a:rPr lang="en-US" sz="900" dirty="0">
                  <a:solidFill>
                    <a:schemeClr val="tx1">
                      <a:lumMod val="65000"/>
                      <a:lumOff val="35000"/>
                    </a:schemeClr>
                  </a:solidFill>
                </a:rPr>
                <a:t> </a:t>
              </a:r>
              <a:r>
                <a:rPr lang="en-US" sz="900" dirty="0" err="1">
                  <a:solidFill>
                    <a:schemeClr val="tx1">
                      <a:lumMod val="65000"/>
                      <a:lumOff val="35000"/>
                    </a:schemeClr>
                  </a:solidFill>
                </a:rPr>
                <a:t>Văn</a:t>
              </a:r>
              <a:r>
                <a:rPr lang="en-US" sz="900" dirty="0">
                  <a:solidFill>
                    <a:schemeClr val="tx1">
                      <a:lumMod val="65000"/>
                      <a:lumOff val="35000"/>
                    </a:schemeClr>
                  </a:solidFill>
                </a:rPr>
                <a:t> </a:t>
              </a:r>
              <a:r>
                <a:rPr lang="en-US" sz="900" dirty="0" err="1">
                  <a:solidFill>
                    <a:schemeClr val="tx1">
                      <a:lumMod val="65000"/>
                      <a:lumOff val="35000"/>
                    </a:schemeClr>
                  </a:solidFill>
                </a:rPr>
                <a:t>phòng</a:t>
              </a:r>
              <a:r>
                <a:rPr lang="en-US" sz="900" dirty="0">
                  <a:solidFill>
                    <a:schemeClr val="tx1">
                      <a:lumMod val="65000"/>
                      <a:lumOff val="35000"/>
                    </a:schemeClr>
                  </a:solidFill>
                </a:rPr>
                <a:t> </a:t>
              </a:r>
              <a:r>
                <a:rPr lang="en-US" sz="900" dirty="0" err="1">
                  <a:solidFill>
                    <a:schemeClr val="tx1">
                      <a:lumMod val="65000"/>
                      <a:lumOff val="35000"/>
                    </a:schemeClr>
                  </a:solidFill>
                </a:rPr>
                <a:t>Chính</a:t>
              </a:r>
              <a:r>
                <a:rPr lang="en-US" sz="900" dirty="0">
                  <a:solidFill>
                    <a:schemeClr val="tx1">
                      <a:lumMod val="65000"/>
                      <a:lumOff val="35000"/>
                    </a:schemeClr>
                  </a:solidFill>
                </a:rPr>
                <a:t> </a:t>
              </a:r>
              <a:r>
                <a:rPr lang="en-US" sz="900" dirty="0" err="1">
                  <a:solidFill>
                    <a:schemeClr val="tx1">
                      <a:lumMod val="65000"/>
                      <a:lumOff val="35000"/>
                    </a:schemeClr>
                  </a:solidFill>
                </a:rPr>
                <a:t>phủ</a:t>
              </a:r>
              <a:r>
                <a:rPr lang="en-US" sz="900" dirty="0">
                  <a:solidFill>
                    <a:schemeClr val="tx1">
                      <a:lumMod val="65000"/>
                      <a:lumOff val="35000"/>
                    </a:schemeClr>
                  </a:solidFill>
                </a:rPr>
                <a:t> </a:t>
              </a:r>
              <a:r>
                <a:rPr lang="en-US" sz="900" dirty="0" err="1">
                  <a:solidFill>
                    <a:schemeClr val="tx1">
                      <a:lumMod val="65000"/>
                      <a:lumOff val="35000"/>
                    </a:schemeClr>
                  </a:solidFill>
                </a:rPr>
                <a:t>phục</a:t>
              </a:r>
              <a:r>
                <a:rPr lang="en-US" sz="900" dirty="0">
                  <a:solidFill>
                    <a:schemeClr val="tx1">
                      <a:lumMod val="65000"/>
                      <a:lumOff val="35000"/>
                    </a:schemeClr>
                  </a:solidFill>
                </a:rPr>
                <a:t> </a:t>
              </a:r>
              <a:r>
                <a:rPr lang="en-US" sz="900" dirty="0" err="1">
                  <a:solidFill>
                    <a:schemeClr val="tx1">
                      <a:lumMod val="65000"/>
                      <a:lumOff val="35000"/>
                    </a:schemeClr>
                  </a:solidFill>
                </a:rPr>
                <a:t>vụ</a:t>
              </a:r>
              <a:r>
                <a:rPr lang="en-US" sz="900" dirty="0">
                  <a:solidFill>
                    <a:schemeClr val="tx1">
                      <a:lumMod val="65000"/>
                      <a:lumOff val="35000"/>
                    </a:schemeClr>
                  </a:solidFill>
                </a:rPr>
                <a:t> </a:t>
              </a:r>
              <a:r>
                <a:rPr lang="en-US" sz="900" dirty="0" err="1">
                  <a:solidFill>
                    <a:schemeClr val="tx1">
                      <a:lumMod val="65000"/>
                      <a:lumOff val="35000"/>
                    </a:schemeClr>
                  </a:solidFill>
                </a:rPr>
                <a:t>công</a:t>
              </a:r>
              <a:r>
                <a:rPr lang="en-US" sz="900" dirty="0">
                  <a:solidFill>
                    <a:schemeClr val="tx1">
                      <a:lumMod val="65000"/>
                      <a:lumOff val="35000"/>
                    </a:schemeClr>
                  </a:solidFill>
                </a:rPr>
                <a:t> </a:t>
              </a:r>
              <a:r>
                <a:rPr lang="en-US" sz="900" dirty="0" err="1">
                  <a:solidFill>
                    <a:schemeClr val="tx1">
                      <a:lumMod val="65000"/>
                      <a:lumOff val="35000"/>
                    </a:schemeClr>
                  </a:solidFill>
                </a:rPr>
                <a:t>tác</a:t>
              </a:r>
              <a:r>
                <a:rPr lang="en-US" sz="900" dirty="0">
                  <a:solidFill>
                    <a:schemeClr val="tx1">
                      <a:lumMod val="65000"/>
                      <a:lumOff val="35000"/>
                    </a:schemeClr>
                  </a:solidFill>
                </a:rPr>
                <a:t> </a:t>
              </a:r>
              <a:r>
                <a:rPr lang="en-US" sz="900" dirty="0" err="1">
                  <a:solidFill>
                    <a:schemeClr val="tx1">
                      <a:lumMod val="65000"/>
                      <a:lumOff val="35000"/>
                    </a:schemeClr>
                  </a:solidFill>
                </a:rPr>
                <a:t>cải</a:t>
              </a:r>
              <a:r>
                <a:rPr lang="en-US" sz="900" dirty="0">
                  <a:solidFill>
                    <a:schemeClr val="tx1">
                      <a:lumMod val="65000"/>
                      <a:lumOff val="35000"/>
                    </a:schemeClr>
                  </a:solidFill>
                </a:rPr>
                <a:t> </a:t>
              </a:r>
              <a:r>
                <a:rPr lang="en-US" sz="900" dirty="0" err="1">
                  <a:solidFill>
                    <a:schemeClr val="tx1">
                      <a:lumMod val="65000"/>
                      <a:lumOff val="35000"/>
                    </a:schemeClr>
                  </a:solidFill>
                </a:rPr>
                <a:t>cách</a:t>
              </a:r>
              <a:r>
                <a:rPr lang="en-US" sz="900" dirty="0">
                  <a:solidFill>
                    <a:schemeClr val="tx1">
                      <a:lumMod val="65000"/>
                      <a:lumOff val="35000"/>
                    </a:schemeClr>
                  </a:solidFill>
                </a:rPr>
                <a:t> </a:t>
              </a:r>
              <a:r>
                <a:rPr lang="en-US" sz="900" dirty="0" err="1">
                  <a:solidFill>
                    <a:schemeClr val="tx1">
                      <a:lumMod val="65000"/>
                      <a:lumOff val="35000"/>
                    </a:schemeClr>
                  </a:solidFill>
                </a:rPr>
                <a:t>thủ</a:t>
              </a:r>
              <a:r>
                <a:rPr lang="en-US" sz="900" dirty="0">
                  <a:solidFill>
                    <a:schemeClr val="tx1">
                      <a:lumMod val="65000"/>
                      <a:lumOff val="35000"/>
                    </a:schemeClr>
                  </a:solidFill>
                </a:rPr>
                <a:t> </a:t>
              </a:r>
              <a:r>
                <a:rPr lang="en-US" sz="900" dirty="0" err="1">
                  <a:solidFill>
                    <a:schemeClr val="tx1">
                      <a:lumMod val="65000"/>
                      <a:lumOff val="35000"/>
                    </a:schemeClr>
                  </a:solidFill>
                </a:rPr>
                <a:t>tục</a:t>
              </a:r>
              <a:r>
                <a:rPr lang="en-US" sz="900" dirty="0">
                  <a:solidFill>
                    <a:schemeClr val="tx1">
                      <a:lumMod val="65000"/>
                      <a:lumOff val="35000"/>
                    </a:schemeClr>
                  </a:solidFill>
                </a:rPr>
                <a:t> </a:t>
              </a:r>
              <a:r>
                <a:rPr lang="en-US" sz="900" dirty="0" err="1">
                  <a:solidFill>
                    <a:schemeClr val="tx1">
                      <a:lumMod val="65000"/>
                      <a:lumOff val="35000"/>
                    </a:schemeClr>
                  </a:solidFill>
                </a:rPr>
                <a:t>hành</a:t>
              </a:r>
              <a:r>
                <a:rPr lang="en-US" sz="900" dirty="0">
                  <a:solidFill>
                    <a:schemeClr val="tx1">
                      <a:lumMod val="65000"/>
                      <a:lumOff val="35000"/>
                    </a:schemeClr>
                  </a:solidFill>
                </a:rPr>
                <a:t> </a:t>
              </a:r>
              <a:r>
                <a:rPr lang="en-US" sz="900" dirty="0" err="1">
                  <a:solidFill>
                    <a:schemeClr val="tx1">
                      <a:lumMod val="65000"/>
                      <a:lumOff val="35000"/>
                    </a:schemeClr>
                  </a:solidFill>
                </a:rPr>
                <a:t>chính</a:t>
              </a:r>
              <a:r>
                <a:rPr lang="en-US" sz="900" dirty="0">
                  <a:solidFill>
                    <a:schemeClr val="tx1">
                      <a:lumMod val="65000"/>
                      <a:lumOff val="35000"/>
                    </a:schemeClr>
                  </a:solidFill>
                </a:rPr>
                <a:t>, </a:t>
              </a:r>
              <a:r>
                <a:rPr lang="en-US" sz="900" dirty="0" err="1">
                  <a:solidFill>
                    <a:schemeClr val="tx1">
                      <a:lumMod val="65000"/>
                      <a:lumOff val="35000"/>
                    </a:schemeClr>
                  </a:solidFill>
                </a:rPr>
                <a:t>dịch</a:t>
              </a:r>
              <a:r>
                <a:rPr lang="en-US" sz="900" dirty="0">
                  <a:solidFill>
                    <a:schemeClr val="tx1">
                      <a:lumMod val="65000"/>
                      <a:lumOff val="35000"/>
                    </a:schemeClr>
                  </a:solidFill>
                </a:rPr>
                <a:t> </a:t>
              </a:r>
              <a:r>
                <a:rPr lang="en-US" sz="900" dirty="0" err="1">
                  <a:solidFill>
                    <a:schemeClr val="tx1">
                      <a:lumMod val="65000"/>
                      <a:lumOff val="35000"/>
                    </a:schemeClr>
                  </a:solidFill>
                </a:rPr>
                <a:t>vụ</a:t>
              </a:r>
              <a:r>
                <a:rPr lang="en-US" sz="900" dirty="0">
                  <a:solidFill>
                    <a:schemeClr val="tx1">
                      <a:lumMod val="65000"/>
                      <a:lumOff val="35000"/>
                    </a:schemeClr>
                  </a:solidFill>
                </a:rPr>
                <a:t> </a:t>
              </a:r>
              <a:r>
                <a:rPr lang="en-US" sz="900" dirty="0" err="1">
                  <a:solidFill>
                    <a:schemeClr val="tx1">
                      <a:lumMod val="65000"/>
                      <a:lumOff val="35000"/>
                    </a:schemeClr>
                  </a:solidFill>
                </a:rPr>
                <a:t>hành</a:t>
              </a:r>
              <a:r>
                <a:rPr lang="en-US" sz="900" dirty="0">
                  <a:solidFill>
                    <a:schemeClr val="tx1">
                      <a:lumMod val="65000"/>
                      <a:lumOff val="35000"/>
                    </a:schemeClr>
                  </a:solidFill>
                </a:rPr>
                <a:t> </a:t>
              </a:r>
              <a:r>
                <a:rPr lang="en-US" sz="900" dirty="0" err="1">
                  <a:solidFill>
                    <a:schemeClr val="tx1">
                      <a:lumMod val="65000"/>
                      <a:lumOff val="35000"/>
                    </a:schemeClr>
                  </a:solidFill>
                </a:rPr>
                <a:t>chính</a:t>
              </a:r>
              <a:r>
                <a:rPr lang="en-US" sz="900" dirty="0">
                  <a:solidFill>
                    <a:schemeClr val="tx1">
                      <a:lumMod val="65000"/>
                      <a:lumOff val="35000"/>
                    </a:schemeClr>
                  </a:solidFill>
                </a:rPr>
                <a:t> </a:t>
              </a:r>
              <a:r>
                <a:rPr lang="en-US" sz="900" dirty="0" err="1">
                  <a:solidFill>
                    <a:schemeClr val="tx1">
                      <a:lumMod val="65000"/>
                      <a:lumOff val="35000"/>
                    </a:schemeClr>
                  </a:solidFill>
                </a:rPr>
                <a:t>công</a:t>
              </a:r>
              <a:r>
                <a:rPr lang="en-US" sz="900" dirty="0">
                  <a:solidFill>
                    <a:schemeClr val="tx1">
                      <a:lumMod val="65000"/>
                      <a:lumOff val="35000"/>
                    </a:schemeClr>
                  </a:solidFill>
                </a:rPr>
                <a:t> </a:t>
              </a:r>
              <a:r>
                <a:rPr lang="en-US" sz="900" dirty="0" err="1">
                  <a:solidFill>
                    <a:schemeClr val="tx1">
                      <a:lumMod val="65000"/>
                      <a:lumOff val="35000"/>
                    </a:schemeClr>
                  </a:solidFill>
                </a:rPr>
                <a:t>và</a:t>
              </a:r>
              <a:r>
                <a:rPr lang="en-US" sz="900" dirty="0">
                  <a:solidFill>
                    <a:schemeClr val="tx1">
                      <a:lumMod val="65000"/>
                      <a:lumOff val="35000"/>
                    </a:schemeClr>
                  </a:solidFill>
                </a:rPr>
                <a:t> </a:t>
              </a:r>
              <a:r>
                <a:rPr lang="en-US" sz="900" dirty="0" err="1">
                  <a:solidFill>
                    <a:schemeClr val="tx1">
                      <a:lumMod val="65000"/>
                      <a:lumOff val="35000"/>
                    </a:schemeClr>
                  </a:solidFill>
                </a:rPr>
                <a:t>cắt</a:t>
              </a:r>
              <a:r>
                <a:rPr lang="en-US" sz="900" dirty="0">
                  <a:solidFill>
                    <a:schemeClr val="tx1">
                      <a:lumMod val="65000"/>
                      <a:lumOff val="35000"/>
                    </a:schemeClr>
                  </a:solidFill>
                </a:rPr>
                <a:t> </a:t>
              </a:r>
              <a:r>
                <a:rPr lang="en-US" sz="900" dirty="0" err="1">
                  <a:solidFill>
                    <a:schemeClr val="tx1">
                      <a:lumMod val="65000"/>
                      <a:lumOff val="35000"/>
                    </a:schemeClr>
                  </a:solidFill>
                </a:rPr>
                <a:t>giảm</a:t>
              </a:r>
              <a:r>
                <a:rPr lang="en-US" sz="900" dirty="0">
                  <a:solidFill>
                    <a:schemeClr val="tx1">
                      <a:lumMod val="65000"/>
                      <a:lumOff val="35000"/>
                    </a:schemeClr>
                  </a:solidFill>
                </a:rPr>
                <a:t> </a:t>
              </a:r>
              <a:r>
                <a:rPr lang="en-US" sz="900" dirty="0" err="1">
                  <a:solidFill>
                    <a:schemeClr val="tx1">
                      <a:lumMod val="65000"/>
                      <a:lumOff val="35000"/>
                    </a:schemeClr>
                  </a:solidFill>
                </a:rPr>
                <a:t>quy</a:t>
              </a:r>
              <a:r>
                <a:rPr lang="en-US" sz="900" dirty="0">
                  <a:solidFill>
                    <a:schemeClr val="tx1">
                      <a:lumMod val="65000"/>
                      <a:lumOff val="35000"/>
                    </a:schemeClr>
                  </a:solidFill>
                </a:rPr>
                <a:t> </a:t>
              </a:r>
              <a:r>
                <a:rPr lang="en-US" sz="900" dirty="0" err="1">
                  <a:solidFill>
                    <a:schemeClr val="tx1">
                      <a:lumMod val="65000"/>
                      <a:lumOff val="35000"/>
                    </a:schemeClr>
                  </a:solidFill>
                </a:rPr>
                <a:t>định</a:t>
              </a:r>
              <a:r>
                <a:rPr lang="en-US" sz="900" dirty="0">
                  <a:solidFill>
                    <a:schemeClr val="tx1">
                      <a:lumMod val="65000"/>
                      <a:lumOff val="35000"/>
                    </a:schemeClr>
                  </a:solidFill>
                </a:rPr>
                <a:t> </a:t>
              </a:r>
              <a:r>
                <a:rPr lang="en-US" sz="900" dirty="0" err="1">
                  <a:solidFill>
                    <a:schemeClr val="tx1">
                      <a:lumMod val="65000"/>
                      <a:lumOff val="35000"/>
                    </a:schemeClr>
                  </a:solidFill>
                </a:rPr>
                <a:t>hành</a:t>
              </a:r>
              <a:r>
                <a:rPr lang="en-US" sz="900" dirty="0">
                  <a:solidFill>
                    <a:schemeClr val="tx1">
                      <a:lumMod val="65000"/>
                      <a:lumOff val="35000"/>
                    </a:schemeClr>
                  </a:solidFill>
                </a:rPr>
                <a:t> </a:t>
              </a:r>
              <a:r>
                <a:rPr lang="en-US" sz="900" dirty="0" err="1">
                  <a:solidFill>
                    <a:schemeClr val="tx1">
                      <a:lumMod val="65000"/>
                      <a:lumOff val="35000"/>
                    </a:schemeClr>
                  </a:solidFill>
                </a:rPr>
                <a:t>chính</a:t>
              </a:r>
              <a:endParaRPr lang="en-US" sz="900" dirty="0">
                <a:solidFill>
                  <a:schemeClr val="tx1">
                    <a:lumMod val="65000"/>
                    <a:lumOff val="35000"/>
                  </a:schemeClr>
                </a:solidFill>
              </a:endParaRPr>
            </a:p>
            <a:p>
              <a:pPr>
                <a:defRPr/>
              </a:pPr>
              <a:endParaRPr lang="en-ZA" sz="900" dirty="0">
                <a:solidFill>
                  <a:schemeClr val="tx1">
                    <a:lumMod val="65000"/>
                    <a:lumOff val="35000"/>
                  </a:schemeClr>
                </a:solidFill>
              </a:endParaRPr>
            </a:p>
          </p:txBody>
        </p:sp>
      </p:grpSp>
      <p:grpSp>
        <p:nvGrpSpPr>
          <p:cNvPr id="54275" name="Timeline">
            <a:extLst>
              <a:ext uri="{FF2B5EF4-FFF2-40B4-BE49-F238E27FC236}">
                <a16:creationId xmlns:a16="http://schemas.microsoft.com/office/drawing/2014/main" xmlns="" id="{0CDC2E9B-FB79-4077-8B9B-67D8CEE0927A}"/>
              </a:ext>
            </a:extLst>
          </p:cNvPr>
          <p:cNvGrpSpPr>
            <a:grpSpLocks/>
          </p:cNvGrpSpPr>
          <p:nvPr/>
        </p:nvGrpSpPr>
        <p:grpSpPr bwMode="auto">
          <a:xfrm>
            <a:off x="145256" y="3848099"/>
            <a:ext cx="8552260" cy="198836"/>
            <a:chOff x="418011" y="3346265"/>
            <a:chExt cx="9065561" cy="165471"/>
          </a:xfrm>
        </p:grpSpPr>
        <p:cxnSp>
          <p:nvCxnSpPr>
            <p:cNvPr id="39" name="Straight Arrow Connector 38">
              <a:extLst>
                <a:ext uri="{FF2B5EF4-FFF2-40B4-BE49-F238E27FC236}">
                  <a16:creationId xmlns:a16="http://schemas.microsoft.com/office/drawing/2014/main" xmlns="" id="{9A8274B3-2E20-4B64-9E36-63E4E7F5AAEA}"/>
                </a:ext>
              </a:extLst>
            </p:cNvPr>
            <p:cNvCxnSpPr>
              <a:cxnSpLocks/>
            </p:cNvCxnSpPr>
            <p:nvPr/>
          </p:nvCxnSpPr>
          <p:spPr>
            <a:xfrm flipV="1">
              <a:off x="418011" y="3421909"/>
              <a:ext cx="9065561" cy="6304"/>
            </a:xfrm>
            <a:prstGeom prst="straightConnector1">
              <a:avLst/>
            </a:prstGeom>
            <a:ln>
              <a:solidFill>
                <a:schemeClr val="tx2">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2A8D095D-60AE-4081-A9E8-C729FDD37278}"/>
                </a:ext>
              </a:extLst>
            </p:cNvPr>
            <p:cNvCxnSpPr>
              <a:cxnSpLocks/>
            </p:cNvCxnSpPr>
            <p:nvPr/>
          </p:nvCxnSpPr>
          <p:spPr>
            <a:xfrm>
              <a:off x="106725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E9BF6E83-F8E2-4073-BFB6-81BE10B0D26F}"/>
                </a:ext>
              </a:extLst>
            </p:cNvPr>
            <p:cNvCxnSpPr>
              <a:cxnSpLocks/>
            </p:cNvCxnSpPr>
            <p:nvPr/>
          </p:nvCxnSpPr>
          <p:spPr>
            <a:xfrm>
              <a:off x="1714906"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2BD65326-E179-4C82-A2DA-185CEB2002ED}"/>
                </a:ext>
              </a:extLst>
            </p:cNvPr>
            <p:cNvCxnSpPr>
              <a:cxnSpLocks/>
            </p:cNvCxnSpPr>
            <p:nvPr/>
          </p:nvCxnSpPr>
          <p:spPr>
            <a:xfrm>
              <a:off x="2362559"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xmlns="" id="{3971430B-CACB-42D9-9375-D3A854F35AB1}"/>
                </a:ext>
              </a:extLst>
            </p:cNvPr>
            <p:cNvCxnSpPr>
              <a:cxnSpLocks/>
            </p:cNvCxnSpPr>
            <p:nvPr/>
          </p:nvCxnSpPr>
          <p:spPr>
            <a:xfrm>
              <a:off x="3010213"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xmlns="" id="{131C36B3-FA12-4320-9715-D14C720ACA02}"/>
                </a:ext>
              </a:extLst>
            </p:cNvPr>
            <p:cNvCxnSpPr>
              <a:cxnSpLocks/>
            </p:cNvCxnSpPr>
            <p:nvPr/>
          </p:nvCxnSpPr>
          <p:spPr>
            <a:xfrm>
              <a:off x="3656278"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xmlns="" id="{06EA0579-D7AF-45D5-AD4B-D81F0B12D8B5}"/>
                </a:ext>
              </a:extLst>
            </p:cNvPr>
            <p:cNvCxnSpPr>
              <a:cxnSpLocks/>
            </p:cNvCxnSpPr>
            <p:nvPr/>
          </p:nvCxnSpPr>
          <p:spPr>
            <a:xfrm>
              <a:off x="430393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xmlns="" id="{B36A91AF-8ECE-4992-8485-BC439AB8B7AA}"/>
                </a:ext>
              </a:extLst>
            </p:cNvPr>
            <p:cNvCxnSpPr>
              <a:cxnSpLocks/>
            </p:cNvCxnSpPr>
            <p:nvPr/>
          </p:nvCxnSpPr>
          <p:spPr>
            <a:xfrm>
              <a:off x="495158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D4AA894F-1ADA-4689-BEF9-2540F349E9EE}"/>
                </a:ext>
              </a:extLst>
            </p:cNvPr>
            <p:cNvCxnSpPr>
              <a:cxnSpLocks/>
            </p:cNvCxnSpPr>
            <p:nvPr/>
          </p:nvCxnSpPr>
          <p:spPr>
            <a:xfrm>
              <a:off x="5599238"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xmlns="" id="{DF994FE5-0C3E-41AD-B96E-14361FDEB360}"/>
                </a:ext>
              </a:extLst>
            </p:cNvPr>
            <p:cNvCxnSpPr>
              <a:cxnSpLocks/>
            </p:cNvCxnSpPr>
            <p:nvPr/>
          </p:nvCxnSpPr>
          <p:spPr>
            <a:xfrm>
              <a:off x="624689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xmlns="" id="{0C84362E-D86E-4F1F-99A5-169F05F508BB}"/>
                </a:ext>
              </a:extLst>
            </p:cNvPr>
            <p:cNvCxnSpPr>
              <a:cxnSpLocks/>
            </p:cNvCxnSpPr>
            <p:nvPr/>
          </p:nvCxnSpPr>
          <p:spPr>
            <a:xfrm>
              <a:off x="689454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DE55A156-A398-4208-8879-CC0A24726B08}"/>
                </a:ext>
              </a:extLst>
            </p:cNvPr>
            <p:cNvCxnSpPr>
              <a:cxnSpLocks/>
            </p:cNvCxnSpPr>
            <p:nvPr/>
          </p:nvCxnSpPr>
          <p:spPr>
            <a:xfrm>
              <a:off x="754061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xmlns="" id="{6431D7A6-C4DF-49A6-AD5F-32886F0B1C26}"/>
                </a:ext>
              </a:extLst>
            </p:cNvPr>
            <p:cNvCxnSpPr>
              <a:cxnSpLocks/>
            </p:cNvCxnSpPr>
            <p:nvPr/>
          </p:nvCxnSpPr>
          <p:spPr>
            <a:xfrm>
              <a:off x="818826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a16="http://schemas.microsoft.com/office/drawing/2014/main" xmlns="" id="{064BC585-9881-4CAC-A080-FC8A0333156B}"/>
                </a:ext>
              </a:extLst>
            </p:cNvPr>
            <p:cNvCxnSpPr>
              <a:cxnSpLocks/>
            </p:cNvCxnSpPr>
            <p:nvPr/>
          </p:nvCxnSpPr>
          <p:spPr>
            <a:xfrm>
              <a:off x="8835919"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grpSp>
      <p:sp>
        <p:nvSpPr>
          <p:cNvPr id="54276" name="TextBox 6">
            <a:extLst>
              <a:ext uri="{FF2B5EF4-FFF2-40B4-BE49-F238E27FC236}">
                <a16:creationId xmlns:a16="http://schemas.microsoft.com/office/drawing/2014/main" xmlns="" id="{EA3A37DE-08C7-44D6-AE06-DEDD411FDB68}"/>
              </a:ext>
            </a:extLst>
          </p:cNvPr>
          <p:cNvSpPr txBox="1">
            <a:spLocks noChangeArrowheads="1"/>
          </p:cNvSpPr>
          <p:nvPr/>
        </p:nvSpPr>
        <p:spPr bwMode="auto">
          <a:xfrm>
            <a:off x="6553200" y="4241006"/>
            <a:ext cx="30003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ZA" altLang="en-US" sz="750">
                <a:solidFill>
                  <a:schemeClr val="bg1"/>
                </a:solidFill>
                <a:latin typeface="Arial" panose="020B0604020202020204" pitchFamily="34" charset="0"/>
              </a:rPr>
              <a:t>03</a:t>
            </a:r>
          </a:p>
        </p:txBody>
      </p:sp>
      <p:sp>
        <p:nvSpPr>
          <p:cNvPr id="8" name="Duration 7">
            <a:extLst>
              <a:ext uri="{FF2B5EF4-FFF2-40B4-BE49-F238E27FC236}">
                <a16:creationId xmlns:a16="http://schemas.microsoft.com/office/drawing/2014/main" xmlns="" id="{3841580F-887F-43D7-91EC-24E77C481316}"/>
              </a:ext>
            </a:extLst>
          </p:cNvPr>
          <p:cNvSpPr txBox="1"/>
          <p:nvPr/>
        </p:nvSpPr>
        <p:spPr>
          <a:xfrm>
            <a:off x="7981712" y="4015791"/>
            <a:ext cx="953690" cy="115416"/>
          </a:xfrm>
          <a:prstGeom prst="rect">
            <a:avLst/>
          </a:prstGeom>
          <a:noFill/>
        </p:spPr>
        <p:txBody>
          <a:bodyPr lIns="0" tIns="0" rIns="0" bIns="0">
            <a:spAutoFit/>
          </a:bodyPr>
          <a:lstStyle/>
          <a:p>
            <a:pPr algn="ctr">
              <a:defRPr/>
            </a:pPr>
            <a:r>
              <a:rPr lang="en-ZA" sz="750" dirty="0">
                <a:solidFill>
                  <a:schemeClr val="tx1">
                    <a:lumMod val="75000"/>
                    <a:lumOff val="25000"/>
                  </a:schemeClr>
                </a:solidFill>
              </a:rPr>
              <a:t>Timeline</a:t>
            </a:r>
          </a:p>
        </p:txBody>
      </p:sp>
      <p:grpSp>
        <p:nvGrpSpPr>
          <p:cNvPr id="9" name="Launch Graphic">
            <a:extLst>
              <a:ext uri="{FF2B5EF4-FFF2-40B4-BE49-F238E27FC236}">
                <a16:creationId xmlns:a16="http://schemas.microsoft.com/office/drawing/2014/main" xmlns="" id="{ED899443-7F8D-46D8-9CDD-BB1197167ACC}"/>
              </a:ext>
            </a:extLst>
          </p:cNvPr>
          <p:cNvGrpSpPr/>
          <p:nvPr/>
        </p:nvGrpSpPr>
        <p:grpSpPr>
          <a:xfrm>
            <a:off x="5724087" y="999905"/>
            <a:ext cx="510404" cy="510404"/>
            <a:chOff x="10336330" y="3320414"/>
            <a:chExt cx="680539" cy="680539"/>
          </a:xfrm>
          <a:solidFill>
            <a:srgbClr val="2FC37D"/>
          </a:solidFill>
        </p:grpSpPr>
        <p:sp>
          <p:nvSpPr>
            <p:cNvPr id="35" name="Oval 34">
              <a:extLst>
                <a:ext uri="{FF2B5EF4-FFF2-40B4-BE49-F238E27FC236}">
                  <a16:creationId xmlns:a16="http://schemas.microsoft.com/office/drawing/2014/main" xmlns="" id="{2D2656EC-3299-4948-A201-78CB562D2BDA}"/>
                </a:ext>
              </a:extLst>
            </p:cNvPr>
            <p:cNvSpPr/>
            <p:nvPr/>
          </p:nvSpPr>
          <p:spPr>
            <a:xfrm>
              <a:off x="10336330" y="3320414"/>
              <a:ext cx="680539" cy="680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dirty="0">
                <a:latin typeface="Arial" panose="020B0604020202020204" pitchFamily="34" charset="0"/>
                <a:cs typeface="Arial" panose="020B0604020202020204" pitchFamily="34" charset="0"/>
              </a:endParaRPr>
            </a:p>
          </p:txBody>
        </p:sp>
        <p:pic>
          <p:nvPicPr>
            <p:cNvPr id="36" name="Graphic 35">
              <a:extLst>
                <a:ext uri="{FF2B5EF4-FFF2-40B4-BE49-F238E27FC236}">
                  <a16:creationId xmlns:a16="http://schemas.microsoft.com/office/drawing/2014/main" xmlns="" id="{F699993B-EAE0-427B-B18A-16ED925E9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2875" y="3557334"/>
              <a:ext cx="235505" cy="315487"/>
            </a:xfrm>
            <a:prstGeom prst="rect">
              <a:avLst/>
            </a:prstGeom>
            <a:solidFill>
              <a:schemeClr val="accent4"/>
            </a:solidFill>
          </p:spPr>
        </p:pic>
      </p:grpSp>
      <p:sp>
        <p:nvSpPr>
          <p:cNvPr id="10" name="TextBox 9">
            <a:extLst>
              <a:ext uri="{FF2B5EF4-FFF2-40B4-BE49-F238E27FC236}">
                <a16:creationId xmlns:a16="http://schemas.microsoft.com/office/drawing/2014/main" xmlns="" id="{74BAE01A-C4BD-4E7B-8725-A77319FCF0FF}"/>
              </a:ext>
            </a:extLst>
          </p:cNvPr>
          <p:cNvSpPr txBox="1"/>
          <p:nvPr/>
        </p:nvSpPr>
        <p:spPr>
          <a:xfrm>
            <a:off x="678657" y="3223023"/>
            <a:ext cx="1326356" cy="207749"/>
          </a:xfrm>
          <a:prstGeom prst="rect">
            <a:avLst/>
          </a:prstGeom>
          <a:noFill/>
        </p:spPr>
        <p:txBody>
          <a:bodyPr>
            <a:spAutoFit/>
          </a:bodyPr>
          <a:lstStyle/>
          <a:p>
            <a:pPr>
              <a:defRPr/>
            </a:pPr>
            <a:r>
              <a:rPr lang="en-US" sz="750" dirty="0">
                <a:solidFill>
                  <a:schemeClr val="tx1">
                    <a:lumMod val="50000"/>
                    <a:lumOff val="50000"/>
                  </a:schemeClr>
                </a:solidFill>
              </a:rPr>
              <a:t>20/08/2019 – 30/9/2019</a:t>
            </a:r>
            <a:endParaRPr lang="vi-VN" sz="750" dirty="0">
              <a:solidFill>
                <a:schemeClr val="tx1">
                  <a:lumMod val="50000"/>
                  <a:lumOff val="50000"/>
                </a:schemeClr>
              </a:solidFill>
            </a:endParaRPr>
          </a:p>
        </p:txBody>
      </p:sp>
      <p:sp>
        <p:nvSpPr>
          <p:cNvPr id="11" name="TextBox 10">
            <a:extLst>
              <a:ext uri="{FF2B5EF4-FFF2-40B4-BE49-F238E27FC236}">
                <a16:creationId xmlns:a16="http://schemas.microsoft.com/office/drawing/2014/main" xmlns="" id="{D10C1378-49EB-4394-8C9E-7B1E101D2E78}"/>
              </a:ext>
            </a:extLst>
          </p:cNvPr>
          <p:cNvSpPr txBox="1"/>
          <p:nvPr/>
        </p:nvSpPr>
        <p:spPr>
          <a:xfrm>
            <a:off x="2862263" y="3234929"/>
            <a:ext cx="1326356" cy="207749"/>
          </a:xfrm>
          <a:prstGeom prst="rect">
            <a:avLst/>
          </a:prstGeom>
          <a:noFill/>
        </p:spPr>
        <p:txBody>
          <a:bodyPr>
            <a:spAutoFit/>
          </a:bodyPr>
          <a:lstStyle/>
          <a:p>
            <a:pPr>
              <a:defRPr/>
            </a:pPr>
            <a:r>
              <a:rPr lang="en-US" sz="750" dirty="0">
                <a:solidFill>
                  <a:schemeClr val="tx1">
                    <a:lumMod val="50000"/>
                    <a:lumOff val="50000"/>
                  </a:schemeClr>
                </a:solidFill>
              </a:rPr>
              <a:t>01/11/2019-31/12/2019</a:t>
            </a:r>
            <a:endParaRPr lang="vi-VN" sz="750"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2BC11A8A-4328-4E5B-A918-E6E662ED79E9}"/>
              </a:ext>
            </a:extLst>
          </p:cNvPr>
          <p:cNvSpPr txBox="1"/>
          <p:nvPr/>
        </p:nvSpPr>
        <p:spPr>
          <a:xfrm>
            <a:off x="194072" y="4102894"/>
            <a:ext cx="623888" cy="207749"/>
          </a:xfrm>
          <a:prstGeom prst="rect">
            <a:avLst/>
          </a:prstGeom>
          <a:noFill/>
        </p:spPr>
        <p:txBody>
          <a:bodyPr wrap="square">
            <a:spAutoFit/>
          </a:bodyPr>
          <a:lstStyle/>
          <a:p>
            <a:pPr>
              <a:defRPr/>
            </a:pPr>
            <a:r>
              <a:rPr lang="en-US" sz="750" dirty="0">
                <a:solidFill>
                  <a:schemeClr val="tx1">
                    <a:lumMod val="65000"/>
                    <a:lumOff val="35000"/>
                  </a:schemeClr>
                </a:solidFill>
              </a:rPr>
              <a:t>01/8/2019</a:t>
            </a:r>
            <a:endParaRPr lang="vi-VN" sz="750" dirty="0">
              <a:solidFill>
                <a:schemeClr val="tx1">
                  <a:lumMod val="65000"/>
                  <a:lumOff val="35000"/>
                </a:schemeClr>
              </a:solidFill>
            </a:endParaRPr>
          </a:p>
        </p:txBody>
      </p:sp>
      <p:sp>
        <p:nvSpPr>
          <p:cNvPr id="14" name="TextBox 13">
            <a:extLst>
              <a:ext uri="{FF2B5EF4-FFF2-40B4-BE49-F238E27FC236}">
                <a16:creationId xmlns:a16="http://schemas.microsoft.com/office/drawing/2014/main" xmlns="" id="{D5ADF56C-66EF-4495-92B7-DC5277F9BF5E}"/>
              </a:ext>
            </a:extLst>
          </p:cNvPr>
          <p:cNvSpPr txBox="1"/>
          <p:nvPr/>
        </p:nvSpPr>
        <p:spPr>
          <a:xfrm>
            <a:off x="1514719" y="4155073"/>
            <a:ext cx="673559" cy="207749"/>
          </a:xfrm>
          <a:prstGeom prst="rect">
            <a:avLst/>
          </a:prstGeom>
          <a:noFill/>
        </p:spPr>
        <p:txBody>
          <a:bodyPr wrap="square">
            <a:spAutoFit/>
          </a:bodyPr>
          <a:lstStyle/>
          <a:p>
            <a:pPr>
              <a:defRPr/>
            </a:pPr>
            <a:r>
              <a:rPr lang="en-US" sz="750" dirty="0">
                <a:solidFill>
                  <a:schemeClr val="tx1">
                    <a:lumMod val="65000"/>
                    <a:lumOff val="35000"/>
                  </a:schemeClr>
                </a:solidFill>
              </a:rPr>
              <a:t>01/10/2019</a:t>
            </a:r>
            <a:endParaRPr lang="vi-VN" sz="750" dirty="0">
              <a:solidFill>
                <a:schemeClr val="tx1">
                  <a:lumMod val="65000"/>
                  <a:lumOff val="35000"/>
                </a:schemeClr>
              </a:solidFill>
            </a:endParaRPr>
          </a:p>
        </p:txBody>
      </p:sp>
      <p:sp>
        <p:nvSpPr>
          <p:cNvPr id="16" name="Arrow: U-Turn Milestone 6b">
            <a:extLst>
              <a:ext uri="{FF2B5EF4-FFF2-40B4-BE49-F238E27FC236}">
                <a16:creationId xmlns:a16="http://schemas.microsoft.com/office/drawing/2014/main" xmlns="" id="{0ACFF83B-013E-4215-9459-10F4BAA3EAF0}"/>
              </a:ext>
            </a:extLst>
          </p:cNvPr>
          <p:cNvSpPr/>
          <p:nvPr/>
        </p:nvSpPr>
        <p:spPr>
          <a:xfrm>
            <a:off x="194074" y="3480197"/>
            <a:ext cx="1880420" cy="436959"/>
          </a:xfrm>
          <a:prstGeom prst="uturnArrow">
            <a:avLst>
              <a:gd name="adj1" fmla="val 37244"/>
              <a:gd name="adj2" fmla="val 18622"/>
              <a:gd name="adj3" fmla="val 20252"/>
              <a:gd name="adj4" fmla="val 52602"/>
              <a:gd name="adj5" fmla="val 96832"/>
            </a:avLst>
          </a:prstGeom>
          <a:solidFill>
            <a:srgbClr val="319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solidFill>
                <a:schemeClr val="tx1"/>
              </a:solidFill>
              <a:latin typeface="Arial" panose="020B0604020202020204" pitchFamily="34" charset="0"/>
              <a:cs typeface="Arial" panose="020B0604020202020204" pitchFamily="34" charset="0"/>
            </a:endParaRPr>
          </a:p>
        </p:txBody>
      </p:sp>
      <p:sp>
        <p:nvSpPr>
          <p:cNvPr id="17" name="Arrow: U-Turn Milestone 1">
            <a:extLst>
              <a:ext uri="{FF2B5EF4-FFF2-40B4-BE49-F238E27FC236}">
                <a16:creationId xmlns:a16="http://schemas.microsoft.com/office/drawing/2014/main" xmlns="" id="{3BF2337E-38A6-45EA-8709-AE025041FEA7}"/>
              </a:ext>
            </a:extLst>
          </p:cNvPr>
          <p:cNvSpPr/>
          <p:nvPr/>
        </p:nvSpPr>
        <p:spPr>
          <a:xfrm>
            <a:off x="2149040" y="3447351"/>
            <a:ext cx="1766935" cy="435769"/>
          </a:xfrm>
          <a:prstGeom prst="uturnArrow">
            <a:avLst>
              <a:gd name="adj1" fmla="val 37244"/>
              <a:gd name="adj2" fmla="val 18622"/>
              <a:gd name="adj3" fmla="val 20252"/>
              <a:gd name="adj4" fmla="val 52602"/>
              <a:gd name="adj5" fmla="val 96832"/>
            </a:avLst>
          </a:prstGeom>
          <a:solidFill>
            <a:srgbClr val="61D1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solidFill>
                <a:schemeClr val="tx1"/>
              </a:solidFill>
              <a:latin typeface="Arial" panose="020B0604020202020204" pitchFamily="34" charset="0"/>
              <a:cs typeface="Arial" panose="020B0604020202020204" pitchFamily="34" charset="0"/>
            </a:endParaRPr>
          </a:p>
        </p:txBody>
      </p:sp>
      <p:sp>
        <p:nvSpPr>
          <p:cNvPr id="20" name="Arrow: U-Turn Milestone 1">
            <a:extLst>
              <a:ext uri="{FF2B5EF4-FFF2-40B4-BE49-F238E27FC236}">
                <a16:creationId xmlns:a16="http://schemas.microsoft.com/office/drawing/2014/main" xmlns="" id="{419DC526-BE57-4CA6-9E45-749BF57DF626}"/>
              </a:ext>
            </a:extLst>
          </p:cNvPr>
          <p:cNvSpPr/>
          <p:nvPr/>
        </p:nvSpPr>
        <p:spPr>
          <a:xfrm>
            <a:off x="5998902" y="3400490"/>
            <a:ext cx="2713583" cy="435769"/>
          </a:xfrm>
          <a:prstGeom prst="uturnArrow">
            <a:avLst>
              <a:gd name="adj1" fmla="val 37244"/>
              <a:gd name="adj2" fmla="val 18622"/>
              <a:gd name="adj3" fmla="val 20252"/>
              <a:gd name="adj4" fmla="val 52602"/>
              <a:gd name="adj5" fmla="val 96832"/>
            </a:avLst>
          </a:prstGeom>
          <a:solidFill>
            <a:srgbClr val="00A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p>
        </p:txBody>
      </p:sp>
      <p:sp>
        <p:nvSpPr>
          <p:cNvPr id="54288" name="TextBox 20">
            <a:extLst>
              <a:ext uri="{FF2B5EF4-FFF2-40B4-BE49-F238E27FC236}">
                <a16:creationId xmlns:a16="http://schemas.microsoft.com/office/drawing/2014/main" xmlns="" id="{DCDE0594-8107-4BE1-AFBA-033CCF68B010}"/>
              </a:ext>
            </a:extLst>
          </p:cNvPr>
          <p:cNvSpPr txBox="1">
            <a:spLocks noChangeArrowheads="1"/>
          </p:cNvSpPr>
          <p:nvPr/>
        </p:nvSpPr>
        <p:spPr bwMode="auto">
          <a:xfrm>
            <a:off x="5368405" y="4110241"/>
            <a:ext cx="8405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0000"/>
                </a:solidFill>
                <a:latin typeface="Arial" panose="020B0604020202020204" pitchFamily="34" charset="0"/>
              </a:rPr>
              <a:t>03/2020</a:t>
            </a:r>
            <a:endParaRPr lang="vi-VN" altLang="en-US" sz="1200">
              <a:solidFill>
                <a:srgbClr val="FF0000"/>
              </a:solidFill>
              <a:latin typeface="Arial" panose="020B0604020202020204" pitchFamily="34" charset="0"/>
            </a:endParaRPr>
          </a:p>
        </p:txBody>
      </p:sp>
      <p:sp>
        <p:nvSpPr>
          <p:cNvPr id="22" name="Star: 4 Points 21">
            <a:extLst>
              <a:ext uri="{FF2B5EF4-FFF2-40B4-BE49-F238E27FC236}">
                <a16:creationId xmlns:a16="http://schemas.microsoft.com/office/drawing/2014/main" xmlns="" id="{B57CFB19-0B70-4968-9286-17D10DAE9053}"/>
              </a:ext>
            </a:extLst>
          </p:cNvPr>
          <p:cNvSpPr/>
          <p:nvPr/>
        </p:nvSpPr>
        <p:spPr>
          <a:xfrm>
            <a:off x="6351985" y="3746897"/>
            <a:ext cx="210740" cy="176213"/>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050" dirty="0">
              <a:highlight>
                <a:srgbClr val="FFFF00"/>
              </a:highlight>
            </a:endParaRPr>
          </a:p>
        </p:txBody>
      </p:sp>
      <p:grpSp>
        <p:nvGrpSpPr>
          <p:cNvPr id="54290" name="Group 22">
            <a:extLst>
              <a:ext uri="{FF2B5EF4-FFF2-40B4-BE49-F238E27FC236}">
                <a16:creationId xmlns:a16="http://schemas.microsoft.com/office/drawing/2014/main" xmlns="" id="{941EFF01-723C-48FA-8CF8-3A3B99FF675A}"/>
              </a:ext>
            </a:extLst>
          </p:cNvPr>
          <p:cNvGrpSpPr>
            <a:grpSpLocks/>
          </p:cNvGrpSpPr>
          <p:nvPr/>
        </p:nvGrpSpPr>
        <p:grpSpPr bwMode="auto">
          <a:xfrm>
            <a:off x="2206030" y="1049181"/>
            <a:ext cx="2284810" cy="1330642"/>
            <a:chOff x="4865508" y="4888480"/>
            <a:chExt cx="1767840" cy="1773098"/>
          </a:xfrm>
        </p:grpSpPr>
        <p:sp>
          <p:nvSpPr>
            <p:cNvPr id="54307" name="TextBox 32">
              <a:extLst>
                <a:ext uri="{FF2B5EF4-FFF2-40B4-BE49-F238E27FC236}">
                  <a16:creationId xmlns:a16="http://schemas.microsoft.com/office/drawing/2014/main" xmlns="" id="{DB9E0712-E02C-4660-A7BD-86B5009ACC34}"/>
                </a:ext>
              </a:extLst>
            </p:cNvPr>
            <p:cNvSpPr txBox="1">
              <a:spLocks noChangeArrowheads="1"/>
            </p:cNvSpPr>
            <p:nvPr/>
          </p:nvSpPr>
          <p:spPr bwMode="auto">
            <a:xfrm>
              <a:off x="4865508" y="4888480"/>
              <a:ext cx="1767840" cy="27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GĐ2</a:t>
              </a:r>
            </a:p>
          </p:txBody>
        </p:sp>
        <p:sp>
          <p:nvSpPr>
            <p:cNvPr id="34" name="TextBox 33">
              <a:extLst>
                <a:ext uri="{FF2B5EF4-FFF2-40B4-BE49-F238E27FC236}">
                  <a16:creationId xmlns:a16="http://schemas.microsoft.com/office/drawing/2014/main" xmlns="" id="{74E0439F-5770-4F89-9859-63F8AEF983C1}"/>
                </a:ext>
              </a:extLst>
            </p:cNvPr>
            <p:cNvSpPr txBox="1"/>
            <p:nvPr/>
          </p:nvSpPr>
          <p:spPr>
            <a:xfrm>
              <a:off x="4865508" y="5185159"/>
              <a:ext cx="1436197" cy="1476419"/>
            </a:xfrm>
            <a:prstGeom prst="rect">
              <a:avLst/>
            </a:prstGeom>
            <a:noFill/>
          </p:spPr>
          <p:txBody>
            <a:bodyPr lIns="0" tIns="0" rIns="0" bIns="0">
              <a:spAutoFit/>
            </a:bodyPr>
            <a:lstStyle/>
            <a:p>
              <a:pPr marL="128588" indent="-128588" algn="just">
                <a:buFont typeface="Arial" panose="020B0604020202020204" pitchFamily="34" charset="0"/>
                <a:buChar char="•"/>
                <a:defRPr/>
              </a:pPr>
              <a:r>
                <a:rPr lang="en-US" sz="900" dirty="0" err="1"/>
                <a:t>Thực</a:t>
              </a:r>
              <a:r>
                <a:rPr lang="en-US" sz="900" dirty="0"/>
                <a:t> </a:t>
              </a:r>
              <a:r>
                <a:rPr lang="en-US" sz="900" dirty="0" err="1"/>
                <a:t>hiện</a:t>
              </a:r>
              <a:r>
                <a:rPr lang="en-US" sz="900" dirty="0"/>
                <a:t> </a:t>
              </a:r>
              <a:r>
                <a:rPr lang="en-US" sz="900" dirty="0" err="1"/>
                <a:t>khảo</a:t>
              </a:r>
              <a:r>
                <a:rPr lang="en-US" sz="900" dirty="0"/>
                <a:t> </a:t>
              </a:r>
              <a:r>
                <a:rPr lang="en-US" sz="900" dirty="0" err="1"/>
                <a:t>sát</a:t>
              </a:r>
              <a:r>
                <a:rPr lang="en-US" sz="900" dirty="0"/>
                <a:t> </a:t>
              </a:r>
              <a:r>
                <a:rPr lang="en-US" sz="900" dirty="0" err="1"/>
                <a:t>tại</a:t>
              </a:r>
              <a:r>
                <a:rPr lang="en-US" sz="900" dirty="0"/>
                <a:t> </a:t>
              </a:r>
              <a:r>
                <a:rPr lang="en-US" sz="900" dirty="0" smtClean="0"/>
                <a:t>09 </a:t>
              </a:r>
              <a:r>
                <a:rPr lang="en-US" sz="900" dirty="0" err="1" smtClean="0"/>
                <a:t>bộ</a:t>
              </a:r>
              <a:r>
                <a:rPr lang="en-US" sz="900" dirty="0" smtClean="0"/>
                <a:t>, </a:t>
              </a:r>
              <a:r>
                <a:rPr lang="en-US" sz="900" dirty="0" err="1" smtClean="0"/>
                <a:t>cơ</a:t>
              </a:r>
              <a:r>
                <a:rPr lang="en-US" sz="900" dirty="0" smtClean="0"/>
                <a:t> </a:t>
              </a:r>
              <a:r>
                <a:rPr lang="en-US" sz="900" dirty="0" err="1" smtClean="0"/>
                <a:t>quan</a:t>
              </a:r>
              <a:r>
                <a:rPr lang="en-US" sz="900" dirty="0" smtClean="0"/>
                <a:t> (</a:t>
              </a:r>
              <a:r>
                <a:rPr lang="en-US" sz="900" dirty="0"/>
                <a:t>BTC, BKHĐT, BCT, </a:t>
              </a:r>
              <a:r>
                <a:rPr lang="en-US" sz="900" dirty="0" smtClean="0"/>
                <a:t>BYT,</a:t>
              </a:r>
              <a:r>
                <a:rPr lang="en-US" sz="900" dirty="0" smtClean="0">
                  <a:solidFill>
                    <a:schemeClr val="tx1">
                      <a:lumMod val="65000"/>
                      <a:lumOff val="35000"/>
                    </a:schemeClr>
                  </a:solidFill>
                </a:rPr>
                <a:t> </a:t>
              </a:r>
              <a:r>
                <a:rPr lang="en-US" sz="900" dirty="0">
                  <a:solidFill>
                    <a:schemeClr val="tx1">
                      <a:lumMod val="65000"/>
                      <a:lumOff val="35000"/>
                    </a:schemeClr>
                  </a:solidFill>
                </a:rPr>
                <a:t>BTTTT, BGTVT, </a:t>
              </a:r>
              <a:r>
                <a:rPr lang="en-US" sz="900" dirty="0" smtClean="0">
                  <a:solidFill>
                    <a:schemeClr val="tx1">
                      <a:lumMod val="65000"/>
                      <a:lumOff val="35000"/>
                    </a:schemeClr>
                  </a:solidFill>
                </a:rPr>
                <a:t>BGD-ĐT, BTNMT, BHXHVN</a:t>
              </a:r>
              <a:r>
                <a:rPr lang="en-US" sz="900" dirty="0" smtClean="0"/>
                <a:t>)</a:t>
              </a:r>
              <a:endParaRPr lang="en-US" sz="900" dirty="0"/>
            </a:p>
            <a:p>
              <a:pPr marL="128588" indent="-128588" algn="just">
                <a:buFont typeface="Arial" panose="020B0604020202020204" pitchFamily="34" charset="0"/>
                <a:buChar char="•"/>
                <a:defRPr/>
              </a:pPr>
              <a:r>
                <a:rPr lang="en-US" sz="900" dirty="0" err="1"/>
                <a:t>Thống</a:t>
              </a:r>
              <a:r>
                <a:rPr lang="en-US" sz="900" dirty="0"/>
                <a:t> </a:t>
              </a:r>
              <a:r>
                <a:rPr lang="en-US" sz="900" dirty="0" err="1"/>
                <a:t>nhất</a:t>
              </a:r>
              <a:r>
                <a:rPr lang="en-US" sz="900" dirty="0"/>
                <a:t> </a:t>
              </a:r>
              <a:r>
                <a:rPr lang="en-US" sz="900" dirty="0" err="1"/>
                <a:t>các</a:t>
              </a:r>
              <a:r>
                <a:rPr lang="en-US" sz="900" dirty="0"/>
                <a:t> </a:t>
              </a:r>
              <a:r>
                <a:rPr lang="en-US" sz="900" dirty="0" err="1"/>
                <a:t>nghiệp</a:t>
              </a:r>
              <a:r>
                <a:rPr lang="en-US" sz="900" dirty="0"/>
                <a:t> </a:t>
              </a:r>
              <a:r>
                <a:rPr lang="en-US" sz="900" dirty="0" err="1"/>
                <a:t>vụ</a:t>
              </a:r>
              <a:r>
                <a:rPr lang="en-US" sz="900" dirty="0"/>
                <a:t> </a:t>
              </a:r>
              <a:r>
                <a:rPr lang="en-US" sz="900" dirty="0" err="1"/>
                <a:t>gửi</a:t>
              </a:r>
              <a:r>
                <a:rPr lang="en-US" sz="900" dirty="0"/>
                <a:t>, </a:t>
              </a:r>
              <a:r>
                <a:rPr lang="en-US" sz="900" dirty="0" err="1"/>
                <a:t>nhận</a:t>
              </a:r>
              <a:r>
                <a:rPr lang="en-US" sz="900" dirty="0"/>
                <a:t> </a:t>
              </a:r>
              <a:r>
                <a:rPr lang="en-US" sz="900" dirty="0" err="1"/>
                <a:t>báo</a:t>
              </a:r>
              <a:r>
                <a:rPr lang="en-US" sz="900" dirty="0"/>
                <a:t> </a:t>
              </a:r>
              <a:r>
                <a:rPr lang="en-US" sz="900" dirty="0" err="1"/>
                <a:t>cáo</a:t>
              </a:r>
              <a:r>
                <a:rPr lang="en-US" sz="900" dirty="0"/>
                <a:t> </a:t>
              </a:r>
              <a:r>
                <a:rPr lang="en-US" sz="900" dirty="0" err="1"/>
                <a:t>điện</a:t>
              </a:r>
              <a:r>
                <a:rPr lang="en-US" sz="900" dirty="0"/>
                <a:t> </a:t>
              </a:r>
              <a:r>
                <a:rPr lang="en-US" sz="900" dirty="0" err="1"/>
                <a:t>tử</a:t>
              </a:r>
              <a:endParaRPr lang="en-US" sz="900" dirty="0"/>
            </a:p>
            <a:p>
              <a:pPr marL="128588" indent="-128588" algn="just">
                <a:buFont typeface="Arial" panose="020B0604020202020204" pitchFamily="34" charset="0"/>
                <a:buChar char="•"/>
                <a:defRPr/>
              </a:pPr>
              <a:r>
                <a:rPr lang="en-US" sz="900" dirty="0" err="1"/>
                <a:t>Thử</a:t>
              </a:r>
              <a:r>
                <a:rPr lang="en-US" sz="900" dirty="0"/>
                <a:t> </a:t>
              </a:r>
              <a:r>
                <a:rPr lang="en-US" sz="900" dirty="0" err="1"/>
                <a:t>nghiệm</a:t>
              </a:r>
              <a:r>
                <a:rPr lang="en-US" sz="900" dirty="0"/>
                <a:t> </a:t>
              </a:r>
              <a:r>
                <a:rPr lang="en-US" sz="900" dirty="0" err="1"/>
                <a:t>kết</a:t>
              </a:r>
              <a:r>
                <a:rPr lang="en-US" sz="900" dirty="0"/>
                <a:t> </a:t>
              </a:r>
              <a:r>
                <a:rPr lang="en-US" sz="900" dirty="0" err="1"/>
                <a:t>nối</a:t>
              </a:r>
              <a:r>
                <a:rPr lang="en-US" sz="900" dirty="0"/>
                <a:t>, </a:t>
              </a:r>
              <a:r>
                <a:rPr lang="en-US" sz="900" dirty="0" err="1"/>
                <a:t>liên</a:t>
              </a:r>
              <a:r>
                <a:rPr lang="en-US" sz="900" dirty="0"/>
                <a:t> </a:t>
              </a:r>
              <a:r>
                <a:rPr lang="en-US" sz="900" dirty="0" err="1"/>
                <a:t>thông</a:t>
              </a:r>
              <a:r>
                <a:rPr lang="en-US" sz="900" dirty="0"/>
                <a:t> </a:t>
              </a:r>
              <a:r>
                <a:rPr lang="en-US" sz="900" dirty="0" err="1"/>
                <a:t>báo</a:t>
              </a:r>
              <a:r>
                <a:rPr lang="en-US" sz="900" dirty="0"/>
                <a:t> </a:t>
              </a:r>
              <a:r>
                <a:rPr lang="en-US" sz="900" dirty="0" err="1"/>
                <a:t>cáo</a:t>
              </a:r>
              <a:endParaRPr lang="en-ZA" sz="900" dirty="0">
                <a:solidFill>
                  <a:schemeClr val="tx1">
                    <a:lumMod val="65000"/>
                    <a:lumOff val="35000"/>
                  </a:schemeClr>
                </a:solidFill>
              </a:endParaRPr>
            </a:p>
          </p:txBody>
        </p:sp>
      </p:grpSp>
      <p:grpSp>
        <p:nvGrpSpPr>
          <p:cNvPr id="54291" name="Group 1">
            <a:extLst>
              <a:ext uri="{FF2B5EF4-FFF2-40B4-BE49-F238E27FC236}">
                <a16:creationId xmlns:a16="http://schemas.microsoft.com/office/drawing/2014/main" xmlns="" id="{FB75468F-773A-4117-9D6A-575F22728E46}"/>
              </a:ext>
            </a:extLst>
          </p:cNvPr>
          <p:cNvGrpSpPr>
            <a:grpSpLocks/>
          </p:cNvGrpSpPr>
          <p:nvPr/>
        </p:nvGrpSpPr>
        <p:grpSpPr bwMode="auto">
          <a:xfrm>
            <a:off x="6207396" y="1125367"/>
            <a:ext cx="2809509" cy="2252501"/>
            <a:chOff x="4190710" y="959771"/>
            <a:chExt cx="2243018" cy="2824127"/>
          </a:xfrm>
        </p:grpSpPr>
        <p:sp>
          <p:nvSpPr>
            <p:cNvPr id="54305" name="TextBox 30">
              <a:extLst>
                <a:ext uri="{FF2B5EF4-FFF2-40B4-BE49-F238E27FC236}">
                  <a16:creationId xmlns:a16="http://schemas.microsoft.com/office/drawing/2014/main" xmlns="" id="{2E3158E5-EC61-4BFC-BEDE-619EC0CE0B8E}"/>
                </a:ext>
              </a:extLst>
            </p:cNvPr>
            <p:cNvSpPr txBox="1">
              <a:spLocks noChangeArrowheads="1"/>
            </p:cNvSpPr>
            <p:nvPr/>
          </p:nvSpPr>
          <p:spPr bwMode="auto">
            <a:xfrm>
              <a:off x="4274030" y="959771"/>
              <a:ext cx="474919" cy="26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GĐ4</a:t>
              </a:r>
            </a:p>
          </p:txBody>
        </p:sp>
        <p:sp>
          <p:nvSpPr>
            <p:cNvPr id="32" name="TextBox 31">
              <a:extLst>
                <a:ext uri="{FF2B5EF4-FFF2-40B4-BE49-F238E27FC236}">
                  <a16:creationId xmlns:a16="http://schemas.microsoft.com/office/drawing/2014/main" xmlns="" id="{551BB717-3317-483A-877D-84873854DCC8}"/>
                </a:ext>
              </a:extLst>
            </p:cNvPr>
            <p:cNvSpPr txBox="1"/>
            <p:nvPr/>
          </p:nvSpPr>
          <p:spPr>
            <a:xfrm>
              <a:off x="4190710" y="2433310"/>
              <a:ext cx="2243018" cy="1350588"/>
            </a:xfrm>
            <a:prstGeom prst="rect">
              <a:avLst/>
            </a:prstGeom>
            <a:solidFill>
              <a:srgbClr val="00B050"/>
            </a:solidFill>
          </p:spPr>
          <p:txBody>
            <a:bodyPr wrap="square" lIns="0" tIns="0" rIns="0" bIns="0">
              <a:spAutoFit/>
            </a:bodyPr>
            <a:lstStyle/>
            <a:p>
              <a:pPr marL="128588" indent="-128588" algn="just">
                <a:buFont typeface="Arial" panose="020B0604020202020204" pitchFamily="34" charset="0"/>
                <a:buChar char="•"/>
                <a:defRPr/>
              </a:pPr>
              <a:r>
                <a:rPr lang="en-US" sz="1000" dirty="0" err="1">
                  <a:solidFill>
                    <a:schemeClr val="bg1"/>
                  </a:solidFill>
                </a:rPr>
                <a:t>Hoàn</a:t>
              </a:r>
              <a:r>
                <a:rPr lang="en-US" sz="1000" dirty="0">
                  <a:solidFill>
                    <a:schemeClr val="bg1"/>
                  </a:solidFill>
                </a:rPr>
                <a:t> </a:t>
              </a:r>
              <a:r>
                <a:rPr lang="en-US" sz="1000" dirty="0" err="1">
                  <a:solidFill>
                    <a:schemeClr val="bg1"/>
                  </a:solidFill>
                </a:rPr>
                <a:t>thiện</a:t>
              </a:r>
              <a:r>
                <a:rPr lang="en-US" sz="1000" dirty="0">
                  <a:solidFill>
                    <a:schemeClr val="bg1"/>
                  </a:solidFill>
                </a:rPr>
                <a:t> </a:t>
              </a:r>
              <a:r>
                <a:rPr lang="en-US" sz="1000" dirty="0" err="1">
                  <a:solidFill>
                    <a:schemeClr val="bg1"/>
                  </a:solidFill>
                </a:rPr>
                <a:t>kho</a:t>
              </a:r>
              <a:r>
                <a:rPr lang="en-US" sz="1000" dirty="0">
                  <a:solidFill>
                    <a:schemeClr val="bg1"/>
                  </a:solidFill>
                </a:rPr>
                <a:t> </a:t>
              </a:r>
              <a:r>
                <a:rPr lang="en-US" sz="1000" dirty="0" err="1">
                  <a:solidFill>
                    <a:schemeClr val="bg1"/>
                  </a:solidFill>
                </a:rPr>
                <a:t>dữ</a:t>
              </a:r>
              <a:r>
                <a:rPr lang="en-US" sz="1000" dirty="0">
                  <a:solidFill>
                    <a:schemeClr val="bg1"/>
                  </a:solidFill>
                </a:rPr>
                <a:t> </a:t>
              </a:r>
              <a:r>
                <a:rPr lang="en-US" sz="1000" dirty="0" err="1">
                  <a:solidFill>
                    <a:schemeClr val="bg1"/>
                  </a:solidFill>
                </a:rPr>
                <a:t>liệu</a:t>
              </a:r>
              <a:r>
                <a:rPr lang="en-US" sz="1000" dirty="0">
                  <a:solidFill>
                    <a:schemeClr val="bg1"/>
                  </a:solidFill>
                </a:rPr>
                <a:t> </a:t>
              </a:r>
              <a:r>
                <a:rPr lang="en-US" sz="1000" dirty="0" err="1">
                  <a:solidFill>
                    <a:schemeClr val="bg1"/>
                  </a:solidFill>
                </a:rPr>
                <a:t>phục</a:t>
              </a:r>
              <a:r>
                <a:rPr lang="en-US" sz="1000" dirty="0">
                  <a:solidFill>
                    <a:schemeClr val="bg1"/>
                  </a:solidFill>
                </a:rPr>
                <a:t> </a:t>
              </a:r>
              <a:r>
                <a:rPr lang="en-US" sz="1000" dirty="0" err="1">
                  <a:solidFill>
                    <a:schemeClr val="bg1"/>
                  </a:solidFill>
                </a:rPr>
                <a:t>vụ</a:t>
              </a:r>
              <a:r>
                <a:rPr lang="en-US" sz="1000" dirty="0">
                  <a:solidFill>
                    <a:schemeClr val="bg1"/>
                  </a:solidFill>
                </a:rPr>
                <a:t> </a:t>
              </a:r>
              <a:r>
                <a:rPr lang="en-US" sz="1000" dirty="0" err="1">
                  <a:solidFill>
                    <a:schemeClr val="bg1"/>
                  </a:solidFill>
                </a:rPr>
                <a:t>chỉ</a:t>
              </a:r>
              <a:r>
                <a:rPr lang="en-US" sz="1000" dirty="0">
                  <a:solidFill>
                    <a:schemeClr val="bg1"/>
                  </a:solidFill>
                </a:rPr>
                <a:t> </a:t>
              </a:r>
              <a:r>
                <a:rPr lang="en-US" sz="1000" dirty="0" err="1">
                  <a:solidFill>
                    <a:schemeClr val="bg1"/>
                  </a:solidFill>
                </a:rPr>
                <a:t>đạo</a:t>
              </a:r>
              <a:r>
                <a:rPr lang="en-US" sz="1000" dirty="0">
                  <a:solidFill>
                    <a:schemeClr val="bg1"/>
                  </a:solidFill>
                </a:rPr>
                <a:t> </a:t>
              </a:r>
              <a:r>
                <a:rPr lang="en-US" sz="1000" dirty="0" err="1">
                  <a:solidFill>
                    <a:schemeClr val="bg1"/>
                  </a:solidFill>
                </a:rPr>
                <a:t>điều</a:t>
              </a:r>
              <a:r>
                <a:rPr lang="en-US" sz="1000" dirty="0">
                  <a:solidFill>
                    <a:schemeClr val="bg1"/>
                  </a:solidFill>
                </a:rPr>
                <a:t> </a:t>
              </a:r>
              <a:r>
                <a:rPr lang="en-US" sz="1000" dirty="0" err="1">
                  <a:solidFill>
                    <a:schemeClr val="bg1"/>
                  </a:solidFill>
                </a:rPr>
                <a:t>hành</a:t>
              </a:r>
              <a:r>
                <a:rPr lang="en-US" sz="1000" dirty="0">
                  <a:solidFill>
                    <a:schemeClr val="bg1"/>
                  </a:solidFill>
                </a:rPr>
                <a:t> </a:t>
              </a:r>
              <a:r>
                <a:rPr lang="en-US" sz="1000" dirty="0" err="1">
                  <a:solidFill>
                    <a:schemeClr val="bg1"/>
                  </a:solidFill>
                </a:rPr>
                <a:t>chính</a:t>
              </a:r>
              <a:r>
                <a:rPr lang="en-US" sz="1000" dirty="0">
                  <a:solidFill>
                    <a:schemeClr val="bg1"/>
                  </a:solidFill>
                </a:rPr>
                <a:t> </a:t>
              </a:r>
              <a:r>
                <a:rPr lang="en-US" sz="1000" dirty="0" err="1">
                  <a:solidFill>
                    <a:schemeClr val="bg1"/>
                  </a:solidFill>
                </a:rPr>
                <a:t>phủ</a:t>
              </a:r>
              <a:endParaRPr lang="en-US" sz="1000" dirty="0">
                <a:solidFill>
                  <a:schemeClr val="bg1"/>
                </a:solidFill>
              </a:endParaRPr>
            </a:p>
            <a:p>
              <a:pPr marL="128588" indent="-128588" algn="just">
                <a:buFont typeface="Arial" panose="020B0604020202020204" pitchFamily="34" charset="0"/>
                <a:buChar char="•"/>
                <a:defRPr/>
              </a:pPr>
              <a:r>
                <a:rPr lang="en-US" sz="1000" dirty="0" err="1">
                  <a:solidFill>
                    <a:schemeClr val="bg1"/>
                  </a:solidFill>
                </a:rPr>
                <a:t>Hoàn</a:t>
              </a:r>
              <a:r>
                <a:rPr lang="en-US" sz="1000" dirty="0">
                  <a:solidFill>
                    <a:schemeClr val="bg1"/>
                  </a:solidFill>
                </a:rPr>
                <a:t> </a:t>
              </a:r>
              <a:r>
                <a:rPr lang="en-US" sz="1000" dirty="0" err="1">
                  <a:solidFill>
                    <a:schemeClr val="bg1"/>
                  </a:solidFill>
                </a:rPr>
                <a:t>thiện</a:t>
              </a:r>
              <a:r>
                <a:rPr lang="en-US" sz="1000" dirty="0">
                  <a:solidFill>
                    <a:schemeClr val="bg1"/>
                  </a:solidFill>
                </a:rPr>
                <a:t> </a:t>
              </a:r>
              <a:r>
                <a:rPr lang="en-US" sz="1000" dirty="0" err="1">
                  <a:solidFill>
                    <a:schemeClr val="bg1"/>
                  </a:solidFill>
                </a:rPr>
                <a:t>hệ</a:t>
              </a:r>
              <a:r>
                <a:rPr lang="en-US" sz="1000" dirty="0">
                  <a:solidFill>
                    <a:schemeClr val="bg1"/>
                  </a:solidFill>
                </a:rPr>
                <a:t> </a:t>
              </a:r>
              <a:r>
                <a:rPr lang="en-US" sz="1000" dirty="0" err="1">
                  <a:solidFill>
                    <a:schemeClr val="bg1"/>
                  </a:solidFill>
                </a:rPr>
                <a:t>thống</a:t>
              </a:r>
              <a:r>
                <a:rPr lang="en-US" sz="1000" dirty="0">
                  <a:solidFill>
                    <a:schemeClr val="bg1"/>
                  </a:solidFill>
                </a:rPr>
                <a:t> </a:t>
              </a:r>
              <a:r>
                <a:rPr lang="en-US" sz="1000" dirty="0" err="1">
                  <a:solidFill>
                    <a:schemeClr val="bg1"/>
                  </a:solidFill>
                </a:rPr>
                <a:t>phân</a:t>
              </a:r>
              <a:r>
                <a:rPr lang="en-US" sz="1000" dirty="0">
                  <a:solidFill>
                    <a:schemeClr val="bg1"/>
                  </a:solidFill>
                </a:rPr>
                <a:t> </a:t>
              </a:r>
              <a:r>
                <a:rPr lang="en-US" sz="1000" dirty="0" err="1">
                  <a:solidFill>
                    <a:schemeClr val="bg1"/>
                  </a:solidFill>
                </a:rPr>
                <a:t>tích</a:t>
              </a:r>
              <a:r>
                <a:rPr lang="en-US" sz="1000" dirty="0">
                  <a:solidFill>
                    <a:schemeClr val="bg1"/>
                  </a:solidFill>
                </a:rPr>
                <a:t> </a:t>
              </a:r>
              <a:r>
                <a:rPr lang="en-US" sz="1000" dirty="0" err="1">
                  <a:solidFill>
                    <a:schemeClr val="bg1"/>
                  </a:solidFill>
                </a:rPr>
                <a:t>dữ</a:t>
              </a:r>
              <a:r>
                <a:rPr lang="en-US" sz="1000" dirty="0">
                  <a:solidFill>
                    <a:schemeClr val="bg1"/>
                  </a:solidFill>
                </a:rPr>
                <a:t> </a:t>
              </a:r>
              <a:r>
                <a:rPr lang="en-US" sz="1000" dirty="0" err="1">
                  <a:solidFill>
                    <a:schemeClr val="bg1"/>
                  </a:solidFill>
                </a:rPr>
                <a:t>liệu</a:t>
              </a:r>
              <a:r>
                <a:rPr lang="en-US" sz="1000" dirty="0">
                  <a:solidFill>
                    <a:schemeClr val="bg1"/>
                  </a:solidFill>
                </a:rPr>
                <a:t> </a:t>
              </a:r>
              <a:r>
                <a:rPr lang="en-US" sz="1000" dirty="0" err="1">
                  <a:solidFill>
                    <a:schemeClr val="bg1"/>
                  </a:solidFill>
                </a:rPr>
                <a:t>lớn</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dự</a:t>
              </a:r>
              <a:r>
                <a:rPr lang="en-US" sz="1000" dirty="0">
                  <a:solidFill>
                    <a:schemeClr val="bg1"/>
                  </a:solidFill>
                </a:rPr>
                <a:t> </a:t>
              </a:r>
              <a:r>
                <a:rPr lang="en-US" sz="1000" dirty="0" err="1">
                  <a:solidFill>
                    <a:schemeClr val="bg1"/>
                  </a:solidFill>
                </a:rPr>
                <a:t>báo</a:t>
              </a:r>
              <a:r>
                <a:rPr lang="en-US" sz="1000" dirty="0">
                  <a:solidFill>
                    <a:schemeClr val="bg1"/>
                  </a:solidFill>
                </a:rPr>
                <a:t> (</a:t>
              </a:r>
              <a:r>
                <a:rPr lang="en-US" sz="1000" dirty="0" err="1">
                  <a:solidFill>
                    <a:schemeClr val="bg1"/>
                  </a:solidFill>
                </a:rPr>
                <a:t>BigData,BI</a:t>
              </a:r>
              <a:r>
                <a:rPr lang="en-US" sz="1000" dirty="0">
                  <a:solidFill>
                    <a:schemeClr val="bg1"/>
                  </a:solidFill>
                </a:rPr>
                <a:t>, AI) </a:t>
              </a:r>
              <a:r>
                <a:rPr lang="en-US" sz="1000" dirty="0" err="1">
                  <a:solidFill>
                    <a:schemeClr val="bg1"/>
                  </a:solidFill>
                </a:rPr>
                <a:t>phục</a:t>
              </a:r>
              <a:r>
                <a:rPr lang="en-US" sz="1000" dirty="0">
                  <a:solidFill>
                    <a:schemeClr val="bg1"/>
                  </a:solidFill>
                </a:rPr>
                <a:t> </a:t>
              </a:r>
              <a:r>
                <a:rPr lang="en-US" sz="1000" dirty="0" err="1">
                  <a:solidFill>
                    <a:schemeClr val="bg1"/>
                  </a:solidFill>
                </a:rPr>
                <a:t>vụ</a:t>
              </a:r>
              <a:r>
                <a:rPr lang="en-US" sz="1000" dirty="0">
                  <a:solidFill>
                    <a:schemeClr val="bg1"/>
                  </a:solidFill>
                </a:rPr>
                <a:t> </a:t>
              </a:r>
              <a:r>
                <a:rPr lang="en-US" sz="1000" dirty="0" err="1">
                  <a:solidFill>
                    <a:schemeClr val="bg1"/>
                  </a:solidFill>
                </a:rPr>
                <a:t>chỉ</a:t>
              </a:r>
              <a:r>
                <a:rPr lang="en-US" sz="1000" dirty="0">
                  <a:solidFill>
                    <a:schemeClr val="bg1"/>
                  </a:solidFill>
                </a:rPr>
                <a:t> </a:t>
              </a:r>
              <a:r>
                <a:rPr lang="en-US" sz="1000" dirty="0" err="1">
                  <a:solidFill>
                    <a:schemeClr val="bg1"/>
                  </a:solidFill>
                </a:rPr>
                <a:t>đạo</a:t>
              </a:r>
              <a:r>
                <a:rPr lang="en-US" sz="1000" dirty="0">
                  <a:solidFill>
                    <a:schemeClr val="bg1"/>
                  </a:solidFill>
                </a:rPr>
                <a:t> </a:t>
              </a:r>
              <a:r>
                <a:rPr lang="en-US" sz="1000" dirty="0" err="1">
                  <a:solidFill>
                    <a:schemeClr val="bg1"/>
                  </a:solidFill>
                </a:rPr>
                <a:t>điều</a:t>
              </a:r>
              <a:r>
                <a:rPr lang="en-US" sz="1000" dirty="0">
                  <a:solidFill>
                    <a:schemeClr val="bg1"/>
                  </a:solidFill>
                </a:rPr>
                <a:t> </a:t>
              </a:r>
              <a:r>
                <a:rPr lang="en-US" sz="1000" dirty="0" err="1">
                  <a:solidFill>
                    <a:schemeClr val="bg1"/>
                  </a:solidFill>
                </a:rPr>
                <a:t>hành</a:t>
              </a:r>
              <a:r>
                <a:rPr lang="en-US" sz="1000" dirty="0">
                  <a:solidFill>
                    <a:schemeClr val="bg1"/>
                  </a:solidFill>
                </a:rPr>
                <a:t> </a:t>
              </a:r>
              <a:r>
                <a:rPr lang="en-US" sz="1000" dirty="0" err="1">
                  <a:solidFill>
                    <a:schemeClr val="bg1"/>
                  </a:solidFill>
                </a:rPr>
                <a:t>của</a:t>
              </a:r>
              <a:r>
                <a:rPr lang="en-US" sz="1000" dirty="0">
                  <a:solidFill>
                    <a:schemeClr val="bg1"/>
                  </a:solidFill>
                </a:rPr>
                <a:t> </a:t>
              </a:r>
              <a:r>
                <a:rPr lang="en-US" sz="1000" dirty="0" err="1">
                  <a:solidFill>
                    <a:schemeClr val="bg1"/>
                  </a:solidFill>
                </a:rPr>
                <a:t>chính</a:t>
              </a:r>
              <a:r>
                <a:rPr lang="en-US" sz="1000" dirty="0">
                  <a:solidFill>
                    <a:schemeClr val="bg1"/>
                  </a:solidFill>
                </a:rPr>
                <a:t> </a:t>
              </a:r>
              <a:r>
                <a:rPr lang="en-US" sz="1000" dirty="0" err="1">
                  <a:solidFill>
                    <a:schemeClr val="bg1"/>
                  </a:solidFill>
                </a:rPr>
                <a:t>phủ</a:t>
              </a:r>
              <a:endParaRPr lang="en-US" sz="1000" dirty="0">
                <a:solidFill>
                  <a:schemeClr val="bg1"/>
                </a:solidFill>
              </a:endParaRPr>
            </a:p>
            <a:p>
              <a:pPr marL="128588" indent="-128588" algn="just">
                <a:buFont typeface="Arial" panose="020B0604020202020204" pitchFamily="34" charset="0"/>
                <a:buChar char="•"/>
                <a:defRPr/>
              </a:pPr>
              <a:r>
                <a:rPr lang="en-US" sz="1000" dirty="0" err="1">
                  <a:solidFill>
                    <a:schemeClr val="bg1"/>
                  </a:solidFill>
                </a:rPr>
                <a:t>Thiết</a:t>
              </a:r>
              <a:r>
                <a:rPr lang="en-US" sz="1000" dirty="0">
                  <a:solidFill>
                    <a:schemeClr val="bg1"/>
                  </a:solidFill>
                </a:rPr>
                <a:t> </a:t>
              </a:r>
              <a:r>
                <a:rPr lang="en-US" sz="1000" dirty="0" err="1">
                  <a:solidFill>
                    <a:schemeClr val="bg1"/>
                  </a:solidFill>
                </a:rPr>
                <a:t>lập</a:t>
              </a:r>
              <a:r>
                <a:rPr lang="en-US" sz="1000" dirty="0">
                  <a:solidFill>
                    <a:schemeClr val="bg1"/>
                  </a:solidFill>
                </a:rPr>
                <a:t> </a:t>
              </a:r>
              <a:r>
                <a:rPr lang="en-US" sz="1000" dirty="0" err="1">
                  <a:solidFill>
                    <a:schemeClr val="bg1"/>
                  </a:solidFill>
                </a:rPr>
                <a:t>trung</a:t>
              </a:r>
              <a:r>
                <a:rPr lang="en-US" sz="1000" dirty="0">
                  <a:solidFill>
                    <a:schemeClr val="bg1"/>
                  </a:solidFill>
                </a:rPr>
                <a:t> </a:t>
              </a:r>
              <a:r>
                <a:rPr lang="en-US" sz="1000" dirty="0" err="1">
                  <a:solidFill>
                    <a:schemeClr val="bg1"/>
                  </a:solidFill>
                </a:rPr>
                <a:t>tâm</a:t>
              </a:r>
              <a:r>
                <a:rPr lang="en-US" sz="1000" dirty="0">
                  <a:solidFill>
                    <a:schemeClr val="bg1"/>
                  </a:solidFill>
                </a:rPr>
                <a:t> </a:t>
              </a:r>
              <a:r>
                <a:rPr lang="en-US" sz="1000" dirty="0" err="1">
                  <a:solidFill>
                    <a:schemeClr val="bg1"/>
                  </a:solidFill>
                </a:rPr>
                <a:t>thông</a:t>
              </a:r>
              <a:r>
                <a:rPr lang="en-US" sz="1000" dirty="0">
                  <a:solidFill>
                    <a:schemeClr val="bg1"/>
                  </a:solidFill>
                </a:rPr>
                <a:t> tin </a:t>
              </a:r>
              <a:r>
                <a:rPr lang="en-US" sz="1000" dirty="0" err="1">
                  <a:solidFill>
                    <a:schemeClr val="bg1"/>
                  </a:solidFill>
                </a:rPr>
                <a:t>phục</a:t>
              </a:r>
              <a:r>
                <a:rPr lang="en-US" sz="1000" dirty="0">
                  <a:solidFill>
                    <a:schemeClr val="bg1"/>
                  </a:solidFill>
                </a:rPr>
                <a:t> </a:t>
              </a:r>
              <a:r>
                <a:rPr lang="en-US" sz="1000" dirty="0" err="1">
                  <a:solidFill>
                    <a:schemeClr val="bg1"/>
                  </a:solidFill>
                </a:rPr>
                <a:t>vụ</a:t>
              </a:r>
              <a:r>
                <a:rPr lang="en-US" sz="1000" dirty="0">
                  <a:solidFill>
                    <a:schemeClr val="bg1"/>
                  </a:solidFill>
                </a:rPr>
                <a:t> </a:t>
              </a:r>
              <a:r>
                <a:rPr lang="en-US" sz="1000" dirty="0" err="1">
                  <a:solidFill>
                    <a:schemeClr val="bg1"/>
                  </a:solidFill>
                </a:rPr>
                <a:t>chỉ</a:t>
              </a:r>
              <a:r>
                <a:rPr lang="en-US" sz="1000" dirty="0">
                  <a:solidFill>
                    <a:schemeClr val="bg1"/>
                  </a:solidFill>
                </a:rPr>
                <a:t> </a:t>
              </a:r>
              <a:r>
                <a:rPr lang="en-US" sz="1000" dirty="0" err="1">
                  <a:solidFill>
                    <a:schemeClr val="bg1"/>
                  </a:solidFill>
                </a:rPr>
                <a:t>đạo</a:t>
              </a:r>
              <a:r>
                <a:rPr lang="en-US" sz="1000" dirty="0">
                  <a:solidFill>
                    <a:schemeClr val="bg1"/>
                  </a:solidFill>
                </a:rPr>
                <a:t> </a:t>
              </a:r>
              <a:r>
                <a:rPr lang="en-US" sz="1000" dirty="0" err="1">
                  <a:solidFill>
                    <a:schemeClr val="bg1"/>
                  </a:solidFill>
                </a:rPr>
                <a:t>điều</a:t>
              </a:r>
              <a:r>
                <a:rPr lang="en-US" sz="1000" dirty="0">
                  <a:solidFill>
                    <a:schemeClr val="bg1"/>
                  </a:solidFill>
                </a:rPr>
                <a:t> </a:t>
              </a:r>
              <a:r>
                <a:rPr lang="en-US" sz="1000" dirty="0" err="1">
                  <a:solidFill>
                    <a:schemeClr val="bg1"/>
                  </a:solidFill>
                </a:rPr>
                <a:t>hành</a:t>
              </a:r>
              <a:r>
                <a:rPr lang="en-US" sz="1000" dirty="0">
                  <a:solidFill>
                    <a:schemeClr val="bg1"/>
                  </a:solidFill>
                </a:rPr>
                <a:t> </a:t>
              </a:r>
              <a:r>
                <a:rPr lang="en-US" sz="1000" dirty="0" err="1">
                  <a:solidFill>
                    <a:schemeClr val="bg1"/>
                  </a:solidFill>
                </a:rPr>
                <a:t>của</a:t>
              </a:r>
              <a:r>
                <a:rPr lang="en-US" sz="1000" dirty="0">
                  <a:solidFill>
                    <a:schemeClr val="bg1"/>
                  </a:solidFill>
                </a:rPr>
                <a:t> CP, </a:t>
              </a:r>
              <a:r>
                <a:rPr lang="en-US" sz="1000" dirty="0" err="1">
                  <a:solidFill>
                    <a:schemeClr val="bg1"/>
                  </a:solidFill>
                </a:rPr>
                <a:t>TTgCP</a:t>
              </a:r>
              <a:endParaRPr lang="en-US" sz="1000" dirty="0">
                <a:solidFill>
                  <a:schemeClr val="bg1"/>
                </a:solidFill>
              </a:endParaRPr>
            </a:p>
          </p:txBody>
        </p:sp>
      </p:grpSp>
      <p:sp>
        <p:nvSpPr>
          <p:cNvPr id="54303" name="TextBox 28">
            <a:extLst>
              <a:ext uri="{FF2B5EF4-FFF2-40B4-BE49-F238E27FC236}">
                <a16:creationId xmlns:a16="http://schemas.microsoft.com/office/drawing/2014/main" xmlns="" id="{ED58140B-D186-4A77-98DC-6698FCCED339}"/>
              </a:ext>
            </a:extLst>
          </p:cNvPr>
          <p:cNvSpPr txBox="1">
            <a:spLocks noChangeArrowheads="1"/>
          </p:cNvSpPr>
          <p:nvPr/>
        </p:nvSpPr>
        <p:spPr bwMode="auto">
          <a:xfrm>
            <a:off x="5720912" y="111780"/>
            <a:ext cx="2260800" cy="84638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dirty="0">
                <a:solidFill>
                  <a:schemeClr val="bg1"/>
                </a:solidFill>
                <a:latin typeface="Arial" panose="020B0604020202020204" pitchFamily="34" charset="0"/>
              </a:rPr>
              <a:t>Ra </a:t>
            </a:r>
            <a:r>
              <a:rPr lang="en-US" altLang="en-US" sz="1350" b="1" dirty="0" err="1">
                <a:solidFill>
                  <a:schemeClr val="bg1"/>
                </a:solidFill>
                <a:latin typeface="Arial" panose="020B0604020202020204" pitchFamily="34" charset="0"/>
              </a:rPr>
              <a:t>mắt</a:t>
            </a:r>
            <a:r>
              <a:rPr lang="en-US" altLang="en-US" sz="1350" b="1" dirty="0">
                <a:solidFill>
                  <a:schemeClr val="bg1"/>
                </a:solidFill>
                <a:latin typeface="Arial" panose="020B0604020202020204" pitchFamily="34" charset="0"/>
              </a:rPr>
              <a:t> </a:t>
            </a:r>
          </a:p>
          <a:p>
            <a:pPr>
              <a:spcBef>
                <a:spcPct val="0"/>
              </a:spcBef>
              <a:buNone/>
            </a:pPr>
            <a:r>
              <a:rPr lang="en-US" sz="1400" b="1" dirty="0">
                <a:solidFill>
                  <a:schemeClr val="bg1"/>
                </a:solidFill>
              </a:rPr>
              <a:t>HTTT </a:t>
            </a:r>
            <a:r>
              <a:rPr lang="en-US" sz="1400" b="1" dirty="0" err="1">
                <a:solidFill>
                  <a:schemeClr val="bg1"/>
                </a:solidFill>
              </a:rPr>
              <a:t>báo</a:t>
            </a:r>
            <a:r>
              <a:rPr lang="en-US" sz="1400" b="1" dirty="0">
                <a:solidFill>
                  <a:schemeClr val="bg1"/>
                </a:solidFill>
              </a:rPr>
              <a:t> </a:t>
            </a:r>
            <a:r>
              <a:rPr lang="en-US" sz="1400" b="1" dirty="0" err="1">
                <a:solidFill>
                  <a:schemeClr val="bg1"/>
                </a:solidFill>
              </a:rPr>
              <a:t>cáo</a:t>
            </a:r>
            <a:r>
              <a:rPr lang="en-US" sz="1400" b="1" dirty="0">
                <a:solidFill>
                  <a:schemeClr val="bg1"/>
                </a:solidFill>
              </a:rPr>
              <a:t> </a:t>
            </a:r>
            <a:r>
              <a:rPr lang="en-US" sz="1400" b="1" dirty="0" err="1">
                <a:solidFill>
                  <a:schemeClr val="bg1"/>
                </a:solidFill>
              </a:rPr>
              <a:t>Chính</a:t>
            </a:r>
            <a:r>
              <a:rPr lang="en-US" sz="1400" b="1" dirty="0">
                <a:solidFill>
                  <a:schemeClr val="bg1"/>
                </a:solidFill>
              </a:rPr>
              <a:t> </a:t>
            </a:r>
            <a:r>
              <a:rPr lang="en-US" sz="1400" b="1" dirty="0" err="1">
                <a:solidFill>
                  <a:schemeClr val="bg1"/>
                </a:solidFill>
              </a:rPr>
              <a:t>phủ</a:t>
            </a:r>
            <a:r>
              <a:rPr lang="en-US" sz="1400" b="1" dirty="0">
                <a:solidFill>
                  <a:schemeClr val="bg1"/>
                </a:solidFill>
              </a:rPr>
              <a:t> (13/3/2020)</a:t>
            </a:r>
          </a:p>
          <a:p>
            <a:pPr>
              <a:spcBef>
                <a:spcPct val="0"/>
              </a:spcBef>
              <a:buFontTx/>
              <a:buNone/>
            </a:pPr>
            <a:endParaRPr lang="en-ZA" altLang="en-US" sz="1350" dirty="0">
              <a:solidFill>
                <a:schemeClr val="bg1"/>
              </a:solidFill>
              <a:latin typeface="Arial" panose="020B0604020202020204" pitchFamily="34" charset="0"/>
            </a:endParaRPr>
          </a:p>
        </p:txBody>
      </p:sp>
      <p:grpSp>
        <p:nvGrpSpPr>
          <p:cNvPr id="54293" name="Group 25">
            <a:extLst>
              <a:ext uri="{FF2B5EF4-FFF2-40B4-BE49-F238E27FC236}">
                <a16:creationId xmlns:a16="http://schemas.microsoft.com/office/drawing/2014/main" xmlns="" id="{8F2E779B-EE48-4682-8184-2CF0071609D6}"/>
              </a:ext>
            </a:extLst>
          </p:cNvPr>
          <p:cNvGrpSpPr>
            <a:grpSpLocks/>
          </p:cNvGrpSpPr>
          <p:nvPr/>
        </p:nvGrpSpPr>
        <p:grpSpPr bwMode="auto">
          <a:xfrm>
            <a:off x="4157089" y="783132"/>
            <a:ext cx="1593056" cy="2472898"/>
            <a:chOff x="7718822" y="2033378"/>
            <a:chExt cx="3924503" cy="3298234"/>
          </a:xfrm>
          <a:solidFill>
            <a:schemeClr val="accent4"/>
          </a:solidFill>
        </p:grpSpPr>
        <p:sp>
          <p:nvSpPr>
            <p:cNvPr id="54301" name="TextBox 26">
              <a:extLst>
                <a:ext uri="{FF2B5EF4-FFF2-40B4-BE49-F238E27FC236}">
                  <a16:creationId xmlns:a16="http://schemas.microsoft.com/office/drawing/2014/main" xmlns="" id="{BC139A7C-BE51-44B2-8F90-5D8486589893}"/>
                </a:ext>
              </a:extLst>
            </p:cNvPr>
            <p:cNvSpPr txBox="1">
              <a:spLocks noChangeArrowheads="1"/>
            </p:cNvSpPr>
            <p:nvPr/>
          </p:nvSpPr>
          <p:spPr bwMode="auto">
            <a:xfrm>
              <a:off x="7718822" y="2033378"/>
              <a:ext cx="3924503" cy="2770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GĐ3</a:t>
              </a:r>
            </a:p>
          </p:txBody>
        </p:sp>
        <p:sp>
          <p:nvSpPr>
            <p:cNvPr id="28" name="TextBox 27">
              <a:extLst>
                <a:ext uri="{FF2B5EF4-FFF2-40B4-BE49-F238E27FC236}">
                  <a16:creationId xmlns:a16="http://schemas.microsoft.com/office/drawing/2014/main" xmlns="" id="{AFBC55C6-BEA8-4C2A-81A5-EF0DF9395073}"/>
                </a:ext>
              </a:extLst>
            </p:cNvPr>
            <p:cNvSpPr txBox="1"/>
            <p:nvPr/>
          </p:nvSpPr>
          <p:spPr>
            <a:xfrm>
              <a:off x="7718822" y="2314453"/>
              <a:ext cx="3924503" cy="3017159"/>
            </a:xfrm>
            <a:prstGeom prst="rect">
              <a:avLst/>
            </a:prstGeom>
            <a:grpFill/>
          </p:spPr>
          <p:txBody>
            <a:bodyPr lIns="0" tIns="0" rIns="0" bIns="0">
              <a:spAutoFit/>
            </a:bodyPr>
            <a:lstStyle/>
            <a:p>
              <a:pPr marL="128588" indent="-128588" algn="just">
                <a:buFont typeface="Arial" panose="020B0604020202020204" pitchFamily="34" charset="0"/>
                <a:buChar char="•"/>
                <a:defRPr/>
              </a:pPr>
              <a:r>
                <a:rPr lang="en-US" sz="1000" b="1" dirty="0" err="1">
                  <a:solidFill>
                    <a:schemeClr val="bg1"/>
                  </a:solidFill>
                </a:rPr>
                <a:t>Tiếp</a:t>
              </a:r>
              <a:r>
                <a:rPr lang="en-US" sz="1000" b="1" dirty="0">
                  <a:solidFill>
                    <a:schemeClr val="bg1"/>
                  </a:solidFill>
                </a:rPr>
                <a:t> </a:t>
              </a:r>
              <a:r>
                <a:rPr lang="en-US" sz="1000" b="1" dirty="0" err="1">
                  <a:solidFill>
                    <a:schemeClr val="bg1"/>
                  </a:solidFill>
                </a:rPr>
                <a:t>tục</a:t>
              </a:r>
              <a:r>
                <a:rPr lang="en-US" sz="1000" b="1" dirty="0">
                  <a:solidFill>
                    <a:schemeClr val="bg1"/>
                  </a:solidFill>
                </a:rPr>
                <a:t> </a:t>
              </a:r>
              <a:r>
                <a:rPr lang="en-US" sz="1000" b="1" dirty="0" err="1">
                  <a:solidFill>
                    <a:schemeClr val="bg1"/>
                  </a:solidFill>
                </a:rPr>
                <a:t>phối</a:t>
              </a:r>
              <a:r>
                <a:rPr lang="en-US" sz="1000" b="1" dirty="0">
                  <a:solidFill>
                    <a:schemeClr val="bg1"/>
                  </a:solidFill>
                </a:rPr>
                <a:t> </a:t>
              </a:r>
              <a:r>
                <a:rPr lang="en-US" sz="1000" b="1" dirty="0" err="1">
                  <a:solidFill>
                    <a:schemeClr val="bg1"/>
                  </a:solidFill>
                </a:rPr>
                <a:t>hợp</a:t>
              </a:r>
              <a:r>
                <a:rPr lang="en-US" sz="1000" b="1" dirty="0">
                  <a:solidFill>
                    <a:schemeClr val="bg1"/>
                  </a:solidFill>
                </a:rPr>
                <a:t> BNĐP </a:t>
              </a:r>
              <a:r>
                <a:rPr lang="en-US" sz="1000" b="1" dirty="0" err="1">
                  <a:solidFill>
                    <a:schemeClr val="bg1"/>
                  </a:solidFill>
                </a:rPr>
                <a:t>kết</a:t>
              </a:r>
              <a:r>
                <a:rPr lang="en-US" sz="1000" b="1" dirty="0">
                  <a:solidFill>
                    <a:schemeClr val="bg1"/>
                  </a:solidFill>
                </a:rPr>
                <a:t> </a:t>
              </a:r>
              <a:r>
                <a:rPr lang="en-US" sz="1000" b="1" dirty="0" err="1">
                  <a:solidFill>
                    <a:schemeClr val="bg1"/>
                  </a:solidFill>
                </a:rPr>
                <a:t>nối</a:t>
              </a:r>
              <a:r>
                <a:rPr lang="en-US" sz="1000" b="1" dirty="0">
                  <a:solidFill>
                    <a:schemeClr val="bg1"/>
                  </a:solidFill>
                </a:rPr>
                <a:t> </a:t>
              </a:r>
              <a:r>
                <a:rPr lang="en-US" sz="1000" b="1" dirty="0" err="1">
                  <a:solidFill>
                    <a:schemeClr val="bg1"/>
                  </a:solidFill>
                </a:rPr>
                <a:t>hệ</a:t>
              </a:r>
              <a:r>
                <a:rPr lang="en-US" sz="1000" b="1" dirty="0">
                  <a:solidFill>
                    <a:schemeClr val="bg1"/>
                  </a:solidFill>
                </a:rPr>
                <a:t> </a:t>
              </a:r>
              <a:r>
                <a:rPr lang="en-US" sz="1000" b="1" dirty="0" err="1">
                  <a:solidFill>
                    <a:schemeClr val="bg1"/>
                  </a:solidFill>
                </a:rPr>
                <a:t>thống</a:t>
              </a:r>
              <a:r>
                <a:rPr lang="en-US" sz="1000" b="1" dirty="0">
                  <a:solidFill>
                    <a:schemeClr val="bg1"/>
                  </a:solidFill>
                </a:rPr>
                <a:t> </a:t>
              </a:r>
              <a:r>
                <a:rPr lang="en-US" sz="1000" b="1" dirty="0" err="1">
                  <a:solidFill>
                    <a:schemeClr val="bg1"/>
                  </a:solidFill>
                </a:rPr>
                <a:t>báo</a:t>
              </a:r>
              <a:r>
                <a:rPr lang="en-US" sz="1000" b="1" dirty="0">
                  <a:solidFill>
                    <a:schemeClr val="bg1"/>
                  </a:solidFill>
                </a:rPr>
                <a:t> </a:t>
              </a:r>
              <a:r>
                <a:rPr lang="en-US" sz="1000" b="1" dirty="0" err="1">
                  <a:solidFill>
                    <a:schemeClr val="bg1"/>
                  </a:solidFill>
                </a:rPr>
                <a:t>cáo</a:t>
              </a:r>
              <a:r>
                <a:rPr lang="en-US" sz="1000" b="1" dirty="0">
                  <a:solidFill>
                    <a:schemeClr val="bg1"/>
                  </a:solidFill>
                </a:rPr>
                <a:t> BNĐP </a:t>
              </a:r>
              <a:r>
                <a:rPr lang="en-US" sz="1000" b="1" dirty="0" err="1">
                  <a:solidFill>
                    <a:schemeClr val="bg1"/>
                  </a:solidFill>
                </a:rPr>
                <a:t>với</a:t>
              </a:r>
              <a:r>
                <a:rPr lang="en-US" sz="1000" b="1" dirty="0">
                  <a:solidFill>
                    <a:schemeClr val="bg1"/>
                  </a:solidFill>
                </a:rPr>
                <a:t> </a:t>
              </a:r>
              <a:r>
                <a:rPr lang="en-US" sz="1000" b="1" dirty="0" err="1">
                  <a:solidFill>
                    <a:schemeClr val="bg1"/>
                  </a:solidFill>
                </a:rPr>
                <a:t>hệ</a:t>
              </a:r>
              <a:r>
                <a:rPr lang="en-US" sz="1000" b="1" dirty="0">
                  <a:solidFill>
                    <a:schemeClr val="bg1"/>
                  </a:solidFill>
                </a:rPr>
                <a:t> </a:t>
              </a:r>
              <a:r>
                <a:rPr lang="en-US" sz="1000" b="1" dirty="0" err="1">
                  <a:solidFill>
                    <a:schemeClr val="bg1"/>
                  </a:solidFill>
                </a:rPr>
                <a:t>thống</a:t>
              </a:r>
              <a:r>
                <a:rPr lang="en-US" sz="1000" b="1" dirty="0">
                  <a:solidFill>
                    <a:schemeClr val="bg1"/>
                  </a:solidFill>
                </a:rPr>
                <a:t> </a:t>
              </a:r>
              <a:r>
                <a:rPr lang="en-US" sz="1000" b="1" dirty="0" err="1">
                  <a:solidFill>
                    <a:schemeClr val="bg1"/>
                  </a:solidFill>
                </a:rPr>
                <a:t>báo</a:t>
              </a:r>
              <a:r>
                <a:rPr lang="en-US" sz="1000" b="1" dirty="0">
                  <a:solidFill>
                    <a:schemeClr val="bg1"/>
                  </a:solidFill>
                </a:rPr>
                <a:t> </a:t>
              </a:r>
              <a:r>
                <a:rPr lang="en-US" sz="1000" b="1" dirty="0" err="1">
                  <a:solidFill>
                    <a:schemeClr val="bg1"/>
                  </a:solidFill>
                </a:rPr>
                <a:t>cáo</a:t>
              </a:r>
              <a:r>
                <a:rPr lang="en-US" sz="1000" b="1" dirty="0">
                  <a:solidFill>
                    <a:schemeClr val="bg1"/>
                  </a:solidFill>
                </a:rPr>
                <a:t> </a:t>
              </a:r>
              <a:r>
                <a:rPr lang="en-US" sz="1000" b="1" dirty="0" err="1">
                  <a:solidFill>
                    <a:schemeClr val="bg1"/>
                  </a:solidFill>
                </a:rPr>
                <a:t>chính</a:t>
              </a:r>
              <a:r>
                <a:rPr lang="en-US" sz="1000" b="1" dirty="0">
                  <a:solidFill>
                    <a:schemeClr val="bg1"/>
                  </a:solidFill>
                </a:rPr>
                <a:t> </a:t>
              </a:r>
              <a:r>
                <a:rPr lang="en-US" sz="1000" b="1" dirty="0" err="1">
                  <a:solidFill>
                    <a:schemeClr val="bg1"/>
                  </a:solidFill>
                </a:rPr>
                <a:t>phủ</a:t>
              </a:r>
              <a:endParaRPr lang="en-US" sz="1000" b="1" dirty="0">
                <a:solidFill>
                  <a:schemeClr val="bg1"/>
                </a:solidFill>
              </a:endParaRPr>
            </a:p>
            <a:p>
              <a:pPr marL="128588" indent="-128588" algn="just">
                <a:buFont typeface="Arial" panose="020B0604020202020204" pitchFamily="34" charset="0"/>
                <a:buChar char="•"/>
                <a:defRPr/>
              </a:pPr>
              <a:r>
                <a:rPr lang="en-US" sz="1000" b="1" dirty="0" err="1">
                  <a:solidFill>
                    <a:schemeClr val="bg1"/>
                  </a:solidFill>
                </a:rPr>
                <a:t>Triển</a:t>
              </a:r>
              <a:r>
                <a:rPr lang="en-US" sz="1000" b="1" dirty="0">
                  <a:solidFill>
                    <a:schemeClr val="bg1"/>
                  </a:solidFill>
                </a:rPr>
                <a:t> </a:t>
              </a:r>
              <a:r>
                <a:rPr lang="en-US" sz="1000" b="1" dirty="0" err="1">
                  <a:solidFill>
                    <a:schemeClr val="bg1"/>
                  </a:solidFill>
                </a:rPr>
                <a:t>khai</a:t>
              </a:r>
              <a:r>
                <a:rPr lang="en-US" sz="1000" b="1" dirty="0">
                  <a:solidFill>
                    <a:schemeClr val="bg1"/>
                  </a:solidFill>
                </a:rPr>
                <a:t> </a:t>
              </a:r>
              <a:r>
                <a:rPr lang="en-US" sz="1000" b="1" dirty="0" err="1">
                  <a:solidFill>
                    <a:schemeClr val="bg1"/>
                  </a:solidFill>
                </a:rPr>
                <a:t>từng</a:t>
              </a:r>
              <a:r>
                <a:rPr lang="en-US" sz="1000" b="1" dirty="0">
                  <a:solidFill>
                    <a:schemeClr val="bg1"/>
                  </a:solidFill>
                </a:rPr>
                <a:t> </a:t>
              </a:r>
              <a:r>
                <a:rPr lang="en-US" sz="1000" b="1" dirty="0" err="1">
                  <a:solidFill>
                    <a:schemeClr val="bg1"/>
                  </a:solidFill>
                </a:rPr>
                <a:t>bước</a:t>
              </a:r>
              <a:r>
                <a:rPr lang="en-US" sz="1000" b="1" dirty="0">
                  <a:solidFill>
                    <a:schemeClr val="bg1"/>
                  </a:solidFill>
                </a:rPr>
                <a:t> </a:t>
              </a:r>
              <a:r>
                <a:rPr lang="en-US" sz="1000" b="1" dirty="0" err="1">
                  <a:solidFill>
                    <a:schemeClr val="bg1"/>
                  </a:solidFill>
                </a:rPr>
                <a:t>đề</a:t>
              </a:r>
              <a:r>
                <a:rPr lang="en-US" sz="1000" b="1" dirty="0">
                  <a:solidFill>
                    <a:schemeClr val="bg1"/>
                  </a:solidFill>
                </a:rPr>
                <a:t> </a:t>
              </a:r>
              <a:r>
                <a:rPr lang="en-US" sz="1000" b="1" dirty="0" err="1">
                  <a:solidFill>
                    <a:schemeClr val="bg1"/>
                  </a:solidFill>
                </a:rPr>
                <a:t>xuất</a:t>
              </a:r>
              <a:r>
                <a:rPr lang="en-US" sz="1000" b="1" dirty="0">
                  <a:solidFill>
                    <a:schemeClr val="bg1"/>
                  </a:solidFill>
                </a:rPr>
                <a:t> </a:t>
              </a:r>
              <a:r>
                <a:rPr lang="en-US" sz="1000" b="1" dirty="0" err="1">
                  <a:solidFill>
                    <a:schemeClr val="bg1"/>
                  </a:solidFill>
                </a:rPr>
                <a:t>xây</a:t>
              </a:r>
              <a:r>
                <a:rPr lang="en-US" sz="1000" b="1" dirty="0">
                  <a:solidFill>
                    <a:schemeClr val="bg1"/>
                  </a:solidFill>
                </a:rPr>
                <a:t> </a:t>
              </a:r>
              <a:r>
                <a:rPr lang="en-US" sz="1000" b="1" dirty="0" err="1">
                  <a:solidFill>
                    <a:schemeClr val="bg1"/>
                  </a:solidFill>
                </a:rPr>
                <a:t>dựng</a:t>
              </a:r>
              <a:r>
                <a:rPr lang="en-US" sz="1000" b="1" dirty="0">
                  <a:solidFill>
                    <a:schemeClr val="bg1"/>
                  </a:solidFill>
                </a:rPr>
                <a:t> </a:t>
              </a:r>
              <a:r>
                <a:rPr lang="en-US" sz="1000" b="1" dirty="0" err="1">
                  <a:solidFill>
                    <a:schemeClr val="bg1"/>
                  </a:solidFill>
                </a:rPr>
                <a:t>trung</a:t>
              </a:r>
              <a:r>
                <a:rPr lang="en-US" sz="1000" b="1" dirty="0">
                  <a:solidFill>
                    <a:schemeClr val="bg1"/>
                  </a:solidFill>
                </a:rPr>
                <a:t> </a:t>
              </a:r>
              <a:r>
                <a:rPr lang="en-US" sz="1000" b="1" dirty="0" err="1">
                  <a:solidFill>
                    <a:schemeClr val="bg1"/>
                  </a:solidFill>
                </a:rPr>
                <a:t>tâm</a:t>
              </a:r>
              <a:r>
                <a:rPr lang="en-US" sz="1000" b="1" dirty="0">
                  <a:solidFill>
                    <a:schemeClr val="bg1"/>
                  </a:solidFill>
                </a:rPr>
                <a:t> </a:t>
              </a:r>
              <a:r>
                <a:rPr lang="en-US" sz="1000" b="1" dirty="0" err="1">
                  <a:solidFill>
                    <a:schemeClr val="bg1"/>
                  </a:solidFill>
                </a:rPr>
                <a:t>thông</a:t>
              </a:r>
              <a:r>
                <a:rPr lang="en-US" sz="1000" b="1" dirty="0">
                  <a:solidFill>
                    <a:schemeClr val="bg1"/>
                  </a:solidFill>
                </a:rPr>
                <a:t> tin </a:t>
              </a:r>
              <a:r>
                <a:rPr lang="en-US" sz="1000" b="1" dirty="0" err="1">
                  <a:solidFill>
                    <a:schemeClr val="bg1"/>
                  </a:solidFill>
                </a:rPr>
                <a:t>phục</a:t>
              </a:r>
              <a:r>
                <a:rPr lang="en-US" sz="1000" b="1" dirty="0">
                  <a:solidFill>
                    <a:schemeClr val="bg1"/>
                  </a:solidFill>
                </a:rPr>
                <a:t> </a:t>
              </a:r>
              <a:r>
                <a:rPr lang="en-US" sz="1000" b="1" dirty="0" err="1">
                  <a:solidFill>
                    <a:schemeClr val="bg1"/>
                  </a:solidFill>
                </a:rPr>
                <a:t>vụ</a:t>
              </a:r>
              <a:r>
                <a:rPr lang="en-US" sz="1000" b="1" dirty="0">
                  <a:solidFill>
                    <a:schemeClr val="bg1"/>
                  </a:solidFill>
                </a:rPr>
                <a:t> </a:t>
              </a:r>
              <a:r>
                <a:rPr lang="en-US" sz="1000" b="1" dirty="0" err="1">
                  <a:solidFill>
                    <a:schemeClr val="bg1"/>
                  </a:solidFill>
                </a:rPr>
                <a:t>chỉ</a:t>
              </a:r>
              <a:r>
                <a:rPr lang="en-US" sz="1000" b="1" dirty="0">
                  <a:solidFill>
                    <a:schemeClr val="bg1"/>
                  </a:solidFill>
                </a:rPr>
                <a:t> </a:t>
              </a:r>
              <a:r>
                <a:rPr lang="en-US" sz="1000" b="1" dirty="0" err="1">
                  <a:solidFill>
                    <a:schemeClr val="bg1"/>
                  </a:solidFill>
                </a:rPr>
                <a:t>đạo</a:t>
              </a:r>
              <a:r>
                <a:rPr lang="en-US" sz="1000" b="1" dirty="0">
                  <a:solidFill>
                    <a:schemeClr val="bg1"/>
                  </a:solidFill>
                </a:rPr>
                <a:t> </a:t>
              </a:r>
              <a:r>
                <a:rPr lang="en-US" sz="1000" b="1" dirty="0" err="1">
                  <a:solidFill>
                    <a:schemeClr val="bg1"/>
                  </a:solidFill>
                </a:rPr>
                <a:t>điều</a:t>
              </a:r>
              <a:r>
                <a:rPr lang="en-US" sz="1000" b="1" dirty="0">
                  <a:solidFill>
                    <a:schemeClr val="bg1"/>
                  </a:solidFill>
                </a:rPr>
                <a:t> </a:t>
              </a:r>
              <a:r>
                <a:rPr lang="en-US" sz="1000" b="1" dirty="0" err="1">
                  <a:solidFill>
                    <a:schemeClr val="bg1"/>
                  </a:solidFill>
                </a:rPr>
                <a:t>hành</a:t>
              </a:r>
              <a:r>
                <a:rPr lang="en-US" sz="1000" b="1" dirty="0">
                  <a:solidFill>
                    <a:schemeClr val="bg1"/>
                  </a:solidFill>
                </a:rPr>
                <a:t> </a:t>
              </a:r>
              <a:r>
                <a:rPr lang="en-US" sz="1000" b="1" dirty="0" err="1">
                  <a:solidFill>
                    <a:schemeClr val="bg1"/>
                  </a:solidFill>
                </a:rPr>
                <a:t>của</a:t>
              </a:r>
              <a:r>
                <a:rPr lang="en-US" sz="1000" b="1" dirty="0">
                  <a:solidFill>
                    <a:schemeClr val="bg1"/>
                  </a:solidFill>
                </a:rPr>
                <a:t> CP, </a:t>
              </a:r>
              <a:r>
                <a:rPr lang="en-US" sz="1000" b="1" dirty="0" err="1">
                  <a:solidFill>
                    <a:schemeClr val="bg1"/>
                  </a:solidFill>
                </a:rPr>
                <a:t>TTgCP</a:t>
              </a:r>
              <a:endParaRPr lang="en-US" sz="1000" b="1" dirty="0">
                <a:solidFill>
                  <a:schemeClr val="bg1"/>
                </a:solidFill>
              </a:endParaRPr>
            </a:p>
            <a:p>
              <a:pPr marL="128588" indent="-128588" algn="just">
                <a:buFont typeface="Arial" panose="020B0604020202020204" pitchFamily="34" charset="0"/>
                <a:buChar char="•"/>
                <a:defRPr/>
              </a:pPr>
              <a:r>
                <a:rPr lang="en-US" sz="1000" b="1" dirty="0" err="1">
                  <a:solidFill>
                    <a:schemeClr val="bg1"/>
                  </a:solidFill>
                </a:rPr>
                <a:t>Triển</a:t>
              </a:r>
              <a:r>
                <a:rPr lang="en-US" sz="1000" b="1" dirty="0">
                  <a:solidFill>
                    <a:schemeClr val="bg1"/>
                  </a:solidFill>
                </a:rPr>
                <a:t> </a:t>
              </a:r>
              <a:r>
                <a:rPr lang="en-US" sz="1000" b="1" dirty="0" err="1">
                  <a:solidFill>
                    <a:schemeClr val="bg1"/>
                  </a:solidFill>
                </a:rPr>
                <a:t>khai</a:t>
              </a:r>
              <a:r>
                <a:rPr lang="en-US" sz="1000" b="1" dirty="0">
                  <a:solidFill>
                    <a:schemeClr val="bg1"/>
                  </a:solidFill>
                </a:rPr>
                <a:t> </a:t>
              </a:r>
              <a:r>
                <a:rPr lang="en-US" sz="1000" b="1" dirty="0" err="1">
                  <a:solidFill>
                    <a:schemeClr val="bg1"/>
                  </a:solidFill>
                </a:rPr>
                <a:t>kết</a:t>
              </a:r>
              <a:r>
                <a:rPr lang="en-US" sz="1000" b="1" dirty="0">
                  <a:solidFill>
                    <a:schemeClr val="bg1"/>
                  </a:solidFill>
                </a:rPr>
                <a:t> </a:t>
              </a:r>
              <a:r>
                <a:rPr lang="en-US" sz="1000" b="1" dirty="0" err="1">
                  <a:solidFill>
                    <a:schemeClr val="bg1"/>
                  </a:solidFill>
                </a:rPr>
                <a:t>nối</a:t>
              </a:r>
              <a:r>
                <a:rPr lang="en-US" sz="1000" b="1" dirty="0">
                  <a:solidFill>
                    <a:schemeClr val="bg1"/>
                  </a:solidFill>
                </a:rPr>
                <a:t> </a:t>
              </a:r>
              <a:r>
                <a:rPr lang="en-US" sz="1000" b="1" dirty="0" err="1">
                  <a:solidFill>
                    <a:schemeClr val="bg1"/>
                  </a:solidFill>
                </a:rPr>
                <a:t>các</a:t>
              </a:r>
              <a:r>
                <a:rPr lang="en-US" sz="1000" b="1" dirty="0">
                  <a:solidFill>
                    <a:schemeClr val="bg1"/>
                  </a:solidFill>
                </a:rPr>
                <a:t> </a:t>
              </a:r>
              <a:r>
                <a:rPr lang="en-US" sz="1000" b="1" dirty="0" err="1">
                  <a:solidFill>
                    <a:schemeClr val="bg1"/>
                  </a:solidFill>
                </a:rPr>
                <a:t>hệ</a:t>
              </a:r>
              <a:r>
                <a:rPr lang="en-US" sz="1000" b="1" dirty="0">
                  <a:solidFill>
                    <a:schemeClr val="bg1"/>
                  </a:solidFill>
                </a:rPr>
                <a:t> </a:t>
              </a:r>
              <a:r>
                <a:rPr lang="en-US" sz="1000" b="1" dirty="0" err="1">
                  <a:solidFill>
                    <a:schemeClr val="bg1"/>
                  </a:solidFill>
                </a:rPr>
                <a:t>thống</a:t>
              </a:r>
              <a:r>
                <a:rPr lang="en-US" sz="1000" b="1" dirty="0">
                  <a:solidFill>
                    <a:schemeClr val="bg1"/>
                  </a:solidFill>
                </a:rPr>
                <a:t> </a:t>
              </a:r>
              <a:r>
                <a:rPr lang="en-US" sz="1000" b="1" dirty="0" err="1">
                  <a:solidFill>
                    <a:schemeClr val="bg1"/>
                  </a:solidFill>
                </a:rPr>
                <a:t>chuyên</a:t>
              </a:r>
              <a:r>
                <a:rPr lang="en-US" sz="1000" b="1" dirty="0">
                  <a:solidFill>
                    <a:schemeClr val="bg1"/>
                  </a:solidFill>
                </a:rPr>
                <a:t> </a:t>
              </a:r>
              <a:r>
                <a:rPr lang="en-US" sz="1000" b="1" dirty="0" err="1">
                  <a:solidFill>
                    <a:schemeClr val="bg1"/>
                  </a:solidFill>
                </a:rPr>
                <a:t>ngành</a:t>
              </a:r>
              <a:endParaRPr lang="en-US" sz="1000" b="1" dirty="0">
                <a:solidFill>
                  <a:schemeClr val="bg1"/>
                </a:solidFill>
              </a:endParaRPr>
            </a:p>
            <a:p>
              <a:pPr marL="128588" indent="-128588">
                <a:buFont typeface="Arial" panose="020B0604020202020204" pitchFamily="34" charset="0"/>
                <a:buChar char="•"/>
                <a:defRPr/>
              </a:pPr>
              <a:endParaRPr lang="en-US" sz="900" dirty="0">
                <a:solidFill>
                  <a:schemeClr val="tx1">
                    <a:lumMod val="65000"/>
                    <a:lumOff val="35000"/>
                  </a:schemeClr>
                </a:solidFill>
              </a:endParaRPr>
            </a:p>
            <a:p>
              <a:pPr marL="128588" indent="-128588">
                <a:buFont typeface="Arial" panose="020B0604020202020204" pitchFamily="34" charset="0"/>
                <a:buChar char="•"/>
                <a:defRPr/>
              </a:pPr>
              <a:endParaRPr lang="en-US" sz="900" dirty="0">
                <a:solidFill>
                  <a:schemeClr val="tx1">
                    <a:lumMod val="65000"/>
                    <a:lumOff val="35000"/>
                  </a:schemeClr>
                </a:solidFill>
              </a:endParaRPr>
            </a:p>
            <a:p>
              <a:pPr>
                <a:defRPr/>
              </a:pPr>
              <a:endParaRPr lang="en-ZA" sz="900" dirty="0">
                <a:solidFill>
                  <a:schemeClr val="tx1">
                    <a:lumMod val="65000"/>
                    <a:lumOff val="35000"/>
                  </a:schemeClr>
                </a:solidFill>
              </a:endParaRPr>
            </a:p>
          </p:txBody>
        </p:sp>
      </p:grpSp>
      <p:sp>
        <p:nvSpPr>
          <p:cNvPr id="56" name="TextBox 55">
            <a:extLst>
              <a:ext uri="{FF2B5EF4-FFF2-40B4-BE49-F238E27FC236}">
                <a16:creationId xmlns:a16="http://schemas.microsoft.com/office/drawing/2014/main" xmlns="" id="{87EAAC4A-5971-44B2-862C-FF10290AF6E9}"/>
              </a:ext>
            </a:extLst>
          </p:cNvPr>
          <p:cNvSpPr txBox="1"/>
          <p:nvPr/>
        </p:nvSpPr>
        <p:spPr>
          <a:xfrm>
            <a:off x="3378065" y="4141176"/>
            <a:ext cx="778339" cy="207749"/>
          </a:xfrm>
          <a:prstGeom prst="rect">
            <a:avLst/>
          </a:prstGeom>
          <a:noFill/>
        </p:spPr>
        <p:txBody>
          <a:bodyPr wrap="square">
            <a:spAutoFit/>
          </a:bodyPr>
          <a:lstStyle/>
          <a:p>
            <a:pPr>
              <a:defRPr/>
            </a:pPr>
            <a:r>
              <a:rPr lang="en-US" sz="750" dirty="0">
                <a:solidFill>
                  <a:schemeClr val="tx1">
                    <a:lumMod val="65000"/>
                    <a:lumOff val="35000"/>
                  </a:schemeClr>
                </a:solidFill>
              </a:rPr>
              <a:t>01/01/2010</a:t>
            </a:r>
            <a:endParaRPr lang="vi-VN" sz="750" dirty="0">
              <a:solidFill>
                <a:schemeClr val="tx1">
                  <a:lumMod val="65000"/>
                  <a:lumOff val="35000"/>
                </a:schemeClr>
              </a:solidFill>
            </a:endParaRPr>
          </a:p>
        </p:txBody>
      </p:sp>
      <p:sp>
        <p:nvSpPr>
          <p:cNvPr id="57" name="Arrow: U-Turn Milestone 1">
            <a:extLst>
              <a:ext uri="{FF2B5EF4-FFF2-40B4-BE49-F238E27FC236}">
                <a16:creationId xmlns:a16="http://schemas.microsoft.com/office/drawing/2014/main" xmlns="" id="{35F18CE9-E09C-4D6B-911C-3F18150503CB}"/>
              </a:ext>
            </a:extLst>
          </p:cNvPr>
          <p:cNvSpPr/>
          <p:nvPr/>
        </p:nvSpPr>
        <p:spPr>
          <a:xfrm>
            <a:off x="4021908" y="3397169"/>
            <a:ext cx="1928813" cy="435769"/>
          </a:xfrm>
          <a:prstGeom prst="uturnArrow">
            <a:avLst>
              <a:gd name="adj1" fmla="val 37244"/>
              <a:gd name="adj2" fmla="val 18622"/>
              <a:gd name="adj3" fmla="val 20252"/>
              <a:gd name="adj4" fmla="val 52602"/>
              <a:gd name="adj5" fmla="val 968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p>
        </p:txBody>
      </p:sp>
      <p:grpSp>
        <p:nvGrpSpPr>
          <p:cNvPr id="54297" name="Year Indicator">
            <a:extLst>
              <a:ext uri="{FF2B5EF4-FFF2-40B4-BE49-F238E27FC236}">
                <a16:creationId xmlns:a16="http://schemas.microsoft.com/office/drawing/2014/main" xmlns="" id="{2C639A6E-566D-4058-8DC5-FA15A017EDC5}"/>
              </a:ext>
            </a:extLst>
          </p:cNvPr>
          <p:cNvGrpSpPr>
            <a:grpSpLocks/>
          </p:cNvGrpSpPr>
          <p:nvPr/>
        </p:nvGrpSpPr>
        <p:grpSpPr bwMode="auto">
          <a:xfrm>
            <a:off x="5641437" y="967146"/>
            <a:ext cx="670322" cy="2825354"/>
            <a:chOff x="8064458" y="1343829"/>
            <a:chExt cx="893302" cy="2085167"/>
          </a:xfrm>
        </p:grpSpPr>
        <p:cxnSp>
          <p:nvCxnSpPr>
            <p:cNvPr id="37" name="Straight Connector 36">
              <a:extLst>
                <a:ext uri="{FF2B5EF4-FFF2-40B4-BE49-F238E27FC236}">
                  <a16:creationId xmlns:a16="http://schemas.microsoft.com/office/drawing/2014/main" xmlns="" id="{D06BC181-DDEC-4133-AA8D-FCDD1265BB3E}"/>
                </a:ext>
              </a:extLst>
            </p:cNvPr>
            <p:cNvCxnSpPr>
              <a:cxnSpLocks/>
            </p:cNvCxnSpPr>
            <p:nvPr/>
          </p:nvCxnSpPr>
          <p:spPr>
            <a:xfrm flipV="1">
              <a:off x="8508728" y="1836783"/>
              <a:ext cx="0" cy="1592213"/>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2AEF0C6F-3964-401C-91BD-DC08094FB270}"/>
                </a:ext>
              </a:extLst>
            </p:cNvPr>
            <p:cNvSpPr txBox="1"/>
            <p:nvPr/>
          </p:nvSpPr>
          <p:spPr>
            <a:xfrm>
              <a:off x="8064458" y="1343829"/>
              <a:ext cx="893302" cy="89486"/>
            </a:xfrm>
            <a:prstGeom prst="rect">
              <a:avLst/>
            </a:prstGeom>
            <a:noFill/>
          </p:spPr>
          <p:txBody>
            <a:bodyPr lIns="0" tIns="0" rIns="0" bIns="0">
              <a:spAutoFit/>
            </a:bodyPr>
            <a:lstStyle/>
            <a:p>
              <a:pPr algn="ctr">
                <a:defRPr/>
              </a:pPr>
              <a:endParaRPr lang="en-ZA" sz="788" b="1" dirty="0">
                <a:solidFill>
                  <a:schemeClr val="tx1">
                    <a:lumMod val="75000"/>
                    <a:lumOff val="25000"/>
                  </a:schemeClr>
                </a:solidFill>
              </a:endParaRPr>
            </a:p>
          </p:txBody>
        </p:sp>
      </p:grpSp>
      <p:sp>
        <p:nvSpPr>
          <p:cNvPr id="63" name="TextBox 62">
            <a:extLst>
              <a:ext uri="{FF2B5EF4-FFF2-40B4-BE49-F238E27FC236}">
                <a16:creationId xmlns:a16="http://schemas.microsoft.com/office/drawing/2014/main" xmlns="" id="{01AF6EE5-636F-4C07-A14A-90C0CCE28FB4}"/>
              </a:ext>
            </a:extLst>
          </p:cNvPr>
          <p:cNvSpPr txBox="1"/>
          <p:nvPr/>
        </p:nvSpPr>
        <p:spPr>
          <a:xfrm>
            <a:off x="4831557" y="3236119"/>
            <a:ext cx="1326356" cy="207749"/>
          </a:xfrm>
          <a:prstGeom prst="rect">
            <a:avLst/>
          </a:prstGeom>
          <a:noFill/>
        </p:spPr>
        <p:txBody>
          <a:bodyPr>
            <a:spAutoFit/>
          </a:bodyPr>
          <a:lstStyle/>
          <a:p>
            <a:pPr>
              <a:defRPr/>
            </a:pPr>
            <a:r>
              <a:rPr lang="en-US" sz="750">
                <a:solidFill>
                  <a:schemeClr val="tx1">
                    <a:lumMod val="50000"/>
                    <a:lumOff val="50000"/>
                  </a:schemeClr>
                </a:solidFill>
              </a:rPr>
              <a:t>01/01/2020- 30/03/2020</a:t>
            </a:r>
            <a:endParaRPr lang="vi-VN" sz="750" dirty="0">
              <a:solidFill>
                <a:schemeClr val="tx1">
                  <a:lumMod val="50000"/>
                  <a:lumOff val="50000"/>
                </a:schemeClr>
              </a:solidFill>
            </a:endParaRPr>
          </a:p>
        </p:txBody>
      </p:sp>
      <p:sp>
        <p:nvSpPr>
          <p:cNvPr id="55" name="Rectangle 54">
            <a:extLst>
              <a:ext uri="{FF2B5EF4-FFF2-40B4-BE49-F238E27FC236}">
                <a16:creationId xmlns:a16="http://schemas.microsoft.com/office/drawing/2014/main" xmlns="" id="{721A749E-749D-4718-9C63-3EACB59A4D55}"/>
              </a:ext>
            </a:extLst>
          </p:cNvPr>
          <p:cNvSpPr/>
          <p:nvPr/>
        </p:nvSpPr>
        <p:spPr>
          <a:xfrm>
            <a:off x="678657" y="129218"/>
            <a:ext cx="4760446" cy="658642"/>
          </a:xfrm>
          <a:prstGeom prst="rect">
            <a:avLst/>
          </a:prstGeom>
        </p:spPr>
        <p:txBody>
          <a:bodyPr wrap="square">
            <a:spAutoFit/>
          </a:bodyPr>
          <a:lstStyle/>
          <a:p>
            <a:pPr>
              <a:lnSpc>
                <a:spcPct val="115000"/>
              </a:lnSpc>
              <a:buClr>
                <a:schemeClr val="dk1"/>
              </a:buClr>
              <a:buSzPts val="2800"/>
            </a:pPr>
            <a:r>
              <a:rPr lang="en-US" sz="1600" b="1" dirty="0">
                <a:solidFill>
                  <a:srgbClr val="D16F3D"/>
                </a:solidFill>
                <a:latin typeface="+mj-lt"/>
              </a:rPr>
              <a:t>III. </a:t>
            </a:r>
            <a:r>
              <a:rPr lang="en-US" sz="1600" b="1" dirty="0" err="1">
                <a:solidFill>
                  <a:srgbClr val="D16F3D"/>
                </a:solidFill>
                <a:latin typeface="+mj-lt"/>
              </a:rPr>
              <a:t>Kết</a:t>
            </a:r>
            <a:r>
              <a:rPr lang="en-US" sz="1600" b="1" dirty="0">
                <a:solidFill>
                  <a:srgbClr val="D16F3D"/>
                </a:solidFill>
                <a:latin typeface="+mj-lt"/>
              </a:rPr>
              <a:t> </a:t>
            </a:r>
            <a:r>
              <a:rPr lang="en-US" sz="1600" b="1" dirty="0" err="1">
                <a:solidFill>
                  <a:srgbClr val="D16F3D"/>
                </a:solidFill>
                <a:latin typeface="+mj-lt"/>
              </a:rPr>
              <a:t>quả</a:t>
            </a:r>
            <a:r>
              <a:rPr lang="en-US" sz="1600" b="1" dirty="0">
                <a:solidFill>
                  <a:srgbClr val="D16F3D"/>
                </a:solidFill>
                <a:latin typeface="+mj-lt"/>
              </a:rPr>
              <a:t> </a:t>
            </a:r>
            <a:r>
              <a:rPr lang="en-US" sz="1600" b="1" dirty="0" err="1">
                <a:solidFill>
                  <a:srgbClr val="D16F3D"/>
                </a:solidFill>
                <a:latin typeface="+mj-lt"/>
              </a:rPr>
              <a:t>kết</a:t>
            </a:r>
            <a:r>
              <a:rPr lang="en-US" sz="1600" b="1" dirty="0">
                <a:solidFill>
                  <a:srgbClr val="D16F3D"/>
                </a:solidFill>
                <a:latin typeface="+mj-lt"/>
              </a:rPr>
              <a:t> </a:t>
            </a:r>
            <a:r>
              <a:rPr lang="en-US" sz="1600" b="1" dirty="0" err="1">
                <a:solidFill>
                  <a:srgbClr val="D16F3D"/>
                </a:solidFill>
                <a:latin typeface="+mj-lt"/>
              </a:rPr>
              <a:t>nối</a:t>
            </a:r>
            <a:r>
              <a:rPr lang="en-US" sz="1600" b="1" dirty="0">
                <a:solidFill>
                  <a:srgbClr val="D16F3D"/>
                </a:solidFill>
                <a:latin typeface="+mj-lt"/>
              </a:rPr>
              <a:t>, </a:t>
            </a:r>
            <a:r>
              <a:rPr lang="en-US" sz="1600" b="1" dirty="0" err="1">
                <a:solidFill>
                  <a:srgbClr val="D16F3D"/>
                </a:solidFill>
                <a:latin typeface="+mj-lt"/>
              </a:rPr>
              <a:t>tích</a:t>
            </a:r>
            <a:r>
              <a:rPr lang="en-US" sz="1600" b="1" dirty="0">
                <a:solidFill>
                  <a:srgbClr val="D16F3D"/>
                </a:solidFill>
                <a:latin typeface="+mj-lt"/>
              </a:rPr>
              <a:t> </a:t>
            </a:r>
            <a:r>
              <a:rPr lang="en-US" sz="1600" b="1" dirty="0" err="1">
                <a:solidFill>
                  <a:srgbClr val="D16F3D"/>
                </a:solidFill>
                <a:latin typeface="+mj-lt"/>
              </a:rPr>
              <a:t>hợp</a:t>
            </a:r>
            <a:r>
              <a:rPr lang="en-US" sz="1600" b="1" dirty="0">
                <a:solidFill>
                  <a:srgbClr val="D16F3D"/>
                </a:solidFill>
                <a:latin typeface="+mj-lt"/>
              </a:rPr>
              <a:t> </a:t>
            </a:r>
            <a:r>
              <a:rPr lang="en-US" sz="1600" b="1" dirty="0" err="1">
                <a:solidFill>
                  <a:srgbClr val="D16F3D"/>
                </a:solidFill>
                <a:latin typeface="+mj-lt"/>
              </a:rPr>
              <a:t>với</a:t>
            </a:r>
            <a:r>
              <a:rPr lang="en-US" sz="1600" b="1" dirty="0">
                <a:solidFill>
                  <a:srgbClr val="D16F3D"/>
                </a:solidFill>
                <a:latin typeface="+mj-lt"/>
              </a:rPr>
              <a:t> </a:t>
            </a:r>
            <a:endParaRPr lang="en-US" sz="1600" b="1" dirty="0" smtClean="0">
              <a:solidFill>
                <a:srgbClr val="D16F3D"/>
              </a:solidFill>
              <a:latin typeface="+mj-lt"/>
            </a:endParaRPr>
          </a:p>
          <a:p>
            <a:pPr>
              <a:lnSpc>
                <a:spcPct val="115000"/>
              </a:lnSpc>
              <a:buClr>
                <a:schemeClr val="dk1"/>
              </a:buClr>
              <a:buSzPts val="2800"/>
            </a:pPr>
            <a:r>
              <a:rPr lang="en-US" sz="1600" b="1" dirty="0" err="1" smtClean="0">
                <a:solidFill>
                  <a:srgbClr val="D16F3D"/>
                </a:solidFill>
                <a:latin typeface="+mj-lt"/>
              </a:rPr>
              <a:t>các</a:t>
            </a:r>
            <a:r>
              <a:rPr lang="en-US" sz="1600" b="1" dirty="0" smtClean="0">
                <a:solidFill>
                  <a:srgbClr val="D16F3D"/>
                </a:solidFill>
                <a:latin typeface="+mj-lt"/>
              </a:rPr>
              <a:t> HTTT </a:t>
            </a:r>
            <a:r>
              <a:rPr lang="en-US" sz="1600" b="1" dirty="0" err="1">
                <a:solidFill>
                  <a:srgbClr val="D16F3D"/>
                </a:solidFill>
                <a:latin typeface="+mj-lt"/>
              </a:rPr>
              <a:t>báo</a:t>
            </a:r>
            <a:r>
              <a:rPr lang="en-US" sz="1600" b="1" dirty="0">
                <a:solidFill>
                  <a:srgbClr val="D16F3D"/>
                </a:solidFill>
                <a:latin typeface="+mj-lt"/>
              </a:rPr>
              <a:t> </a:t>
            </a:r>
            <a:r>
              <a:rPr lang="en-US" sz="1600" b="1" dirty="0" err="1">
                <a:solidFill>
                  <a:srgbClr val="D16F3D"/>
                </a:solidFill>
                <a:latin typeface="+mj-lt"/>
              </a:rPr>
              <a:t>cáo</a:t>
            </a:r>
            <a:r>
              <a:rPr lang="en-US" sz="1600" b="1" dirty="0">
                <a:solidFill>
                  <a:srgbClr val="D16F3D"/>
                </a:solidFill>
                <a:latin typeface="+mj-lt"/>
              </a:rPr>
              <a:t> </a:t>
            </a:r>
            <a:r>
              <a:rPr lang="en-US" sz="1600" b="1" dirty="0" err="1">
                <a:solidFill>
                  <a:srgbClr val="D16F3D"/>
                </a:solidFill>
                <a:latin typeface="+mj-lt"/>
              </a:rPr>
              <a:t>của</a:t>
            </a:r>
            <a:r>
              <a:rPr lang="en-US" sz="1600" b="1" dirty="0">
                <a:solidFill>
                  <a:srgbClr val="D16F3D"/>
                </a:solidFill>
                <a:latin typeface="+mj-lt"/>
              </a:rPr>
              <a:t> </a:t>
            </a:r>
            <a:r>
              <a:rPr lang="en-US" sz="1600" b="1" dirty="0" err="1">
                <a:solidFill>
                  <a:srgbClr val="D16F3D"/>
                </a:solidFill>
                <a:latin typeface="+mj-lt"/>
              </a:rPr>
              <a:t>bộ</a:t>
            </a:r>
            <a:r>
              <a:rPr lang="en-US" sz="1600" b="1" dirty="0">
                <a:solidFill>
                  <a:srgbClr val="D16F3D"/>
                </a:solidFill>
                <a:latin typeface="+mj-lt"/>
              </a:rPr>
              <a:t>, </a:t>
            </a:r>
            <a:r>
              <a:rPr lang="en-US" sz="1600" b="1" dirty="0" err="1">
                <a:solidFill>
                  <a:srgbClr val="D16F3D"/>
                </a:solidFill>
                <a:latin typeface="+mj-lt"/>
              </a:rPr>
              <a:t>cơ</a:t>
            </a:r>
            <a:r>
              <a:rPr lang="en-US" sz="1600" b="1" dirty="0">
                <a:solidFill>
                  <a:srgbClr val="D16F3D"/>
                </a:solidFill>
                <a:latin typeface="+mj-lt"/>
              </a:rPr>
              <a:t> </a:t>
            </a:r>
            <a:r>
              <a:rPr lang="en-US" sz="1600" b="1" dirty="0" err="1" smtClean="0">
                <a:solidFill>
                  <a:srgbClr val="D16F3D"/>
                </a:solidFill>
                <a:latin typeface="+mj-lt"/>
              </a:rPr>
              <a:t>quan</a:t>
            </a:r>
            <a:r>
              <a:rPr lang="en-US" sz="1600" b="1" dirty="0" smtClean="0">
                <a:solidFill>
                  <a:srgbClr val="D16F3D"/>
                </a:solidFill>
                <a:latin typeface="+mj-lt"/>
              </a:rPr>
              <a:t> (</a:t>
            </a:r>
            <a:r>
              <a:rPr lang="en-US" sz="1600" b="1" dirty="0" err="1" smtClean="0">
                <a:solidFill>
                  <a:srgbClr val="D16F3D"/>
                </a:solidFill>
                <a:latin typeface="+mj-lt"/>
              </a:rPr>
              <a:t>tt</a:t>
            </a:r>
            <a:r>
              <a:rPr lang="en-US" sz="1600" b="1" dirty="0" smtClean="0">
                <a:solidFill>
                  <a:srgbClr val="D16F3D"/>
                </a:solidFill>
                <a:latin typeface="+mj-lt"/>
              </a:rPr>
              <a:t>)</a:t>
            </a:r>
            <a:endParaRPr lang="en-US" sz="1600" b="1" dirty="0">
              <a:solidFill>
                <a:srgbClr val="D16F3D"/>
              </a:solidFill>
              <a:latin typeface="+mj-lt"/>
            </a:endParaRPr>
          </a:p>
        </p:txBody>
      </p:sp>
      <p:pic>
        <p:nvPicPr>
          <p:cNvPr id="58" name="Picture 57">
            <a:extLst>
              <a:ext uri="{FF2B5EF4-FFF2-40B4-BE49-F238E27FC236}">
                <a16:creationId xmlns:a16="http://schemas.microsoft.com/office/drawing/2014/main" xmlns="" id="{E907B35A-AF32-459B-957A-CA917DC5ED98}"/>
              </a:ext>
            </a:extLst>
          </p:cNvPr>
          <p:cNvPicPr>
            <a:picLocks noChangeAspect="1"/>
          </p:cNvPicPr>
          <p:nvPr/>
        </p:nvPicPr>
        <p:blipFill>
          <a:blip r:embed="rId4"/>
          <a:stretch>
            <a:fillRect/>
          </a:stretch>
        </p:blipFill>
        <p:spPr>
          <a:xfrm>
            <a:off x="135082" y="221457"/>
            <a:ext cx="473825" cy="369220"/>
          </a:xfrm>
          <a:prstGeom prst="rect">
            <a:avLst/>
          </a:prstGeom>
        </p:spPr>
      </p:pic>
      <p:cxnSp>
        <p:nvCxnSpPr>
          <p:cNvPr id="59" name="Straight Connector 58">
            <a:extLst>
              <a:ext uri="{FF2B5EF4-FFF2-40B4-BE49-F238E27FC236}">
                <a16:creationId xmlns:a16="http://schemas.microsoft.com/office/drawing/2014/main" xmlns="" id="{C7489897-56C8-41B0-9345-60E2469D214B}"/>
              </a:ext>
            </a:extLst>
          </p:cNvPr>
          <p:cNvCxnSpPr>
            <a:cxnSpLocks/>
          </p:cNvCxnSpPr>
          <p:nvPr/>
        </p:nvCxnSpPr>
        <p:spPr bwMode="auto">
          <a:xfrm flipV="1">
            <a:off x="2094248" y="2755105"/>
            <a:ext cx="2381" cy="1092994"/>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xmlns="" id="{D30CDDEA-19C7-4774-BD35-B68D47F88805}"/>
              </a:ext>
            </a:extLst>
          </p:cNvPr>
          <p:cNvSpPr/>
          <p:nvPr/>
        </p:nvSpPr>
        <p:spPr bwMode="auto">
          <a:xfrm>
            <a:off x="1624322" y="2162819"/>
            <a:ext cx="555238" cy="5107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dirty="0"/>
          </a:p>
        </p:txBody>
      </p:sp>
      <p:pic>
        <p:nvPicPr>
          <p:cNvPr id="61" name="Graphic 2" descr="Flag">
            <a:extLst>
              <a:ext uri="{FF2B5EF4-FFF2-40B4-BE49-F238E27FC236}">
                <a16:creationId xmlns:a16="http://schemas.microsoft.com/office/drawing/2014/main" xmlns="" id="{F086591F-90B4-4805-A884-B597B65F11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8084" y="2334373"/>
            <a:ext cx="300007" cy="24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Straight Connector 61">
            <a:extLst>
              <a:ext uri="{FF2B5EF4-FFF2-40B4-BE49-F238E27FC236}">
                <a16:creationId xmlns:a16="http://schemas.microsoft.com/office/drawing/2014/main" xmlns="" id="{82897F4D-66B1-4D6E-B0B5-4871593E464C}"/>
              </a:ext>
            </a:extLst>
          </p:cNvPr>
          <p:cNvCxnSpPr>
            <a:cxnSpLocks/>
          </p:cNvCxnSpPr>
          <p:nvPr/>
        </p:nvCxnSpPr>
        <p:spPr bwMode="auto">
          <a:xfrm flipV="1">
            <a:off x="3950425" y="2728235"/>
            <a:ext cx="2381" cy="1092994"/>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50C36031-5758-4365-AD74-8A7C8CFC2F97}"/>
              </a:ext>
            </a:extLst>
          </p:cNvPr>
          <p:cNvSpPr/>
          <p:nvPr/>
        </p:nvSpPr>
        <p:spPr bwMode="auto">
          <a:xfrm>
            <a:off x="3698202" y="2271651"/>
            <a:ext cx="511450" cy="5107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dirty="0"/>
          </a:p>
        </p:txBody>
      </p:sp>
      <p:pic>
        <p:nvPicPr>
          <p:cNvPr id="65" name="Graphic 2" descr="Flag">
            <a:extLst>
              <a:ext uri="{FF2B5EF4-FFF2-40B4-BE49-F238E27FC236}">
                <a16:creationId xmlns:a16="http://schemas.microsoft.com/office/drawing/2014/main" xmlns="" id="{DE378FEF-FC81-4C0C-A2FD-070E9D0FBF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7817" y="2443770"/>
            <a:ext cx="300007" cy="24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2971E575-E0C6-49BA-8B41-A9FB4AAD8E7E}"/>
              </a:ext>
            </a:extLst>
          </p:cNvPr>
          <p:cNvSpPr>
            <a:spLocks noGrp="1"/>
          </p:cNvSpPr>
          <p:nvPr>
            <p:ph type="sldNum" sz="quarter" idx="12"/>
          </p:nvPr>
        </p:nvSpPr>
        <p:spPr/>
        <p:txBody>
          <a:bodyPr/>
          <a:lstStyle/>
          <a:p>
            <a:fld id="{915606CC-36FA-4283-A0CE-BAC400B7BCE4}" type="slidenum">
              <a:rPr lang="en-US" smtClean="0"/>
              <a:pPr/>
              <a:t>32</a:t>
            </a:fld>
            <a:endParaRPr lang="en-US" dirty="0"/>
          </a:p>
        </p:txBody>
      </p:sp>
      <p:sp>
        <p:nvSpPr>
          <p:cNvPr id="66" name="TextBox 28">
            <a:extLst>
              <a:ext uri="{FF2B5EF4-FFF2-40B4-BE49-F238E27FC236}">
                <a16:creationId xmlns:a16="http://schemas.microsoft.com/office/drawing/2014/main" xmlns="" id="{E69A900E-7015-4033-BBC6-BD8C13F99A26}"/>
              </a:ext>
            </a:extLst>
          </p:cNvPr>
          <p:cNvSpPr txBox="1">
            <a:spLocks noChangeArrowheads="1"/>
          </p:cNvSpPr>
          <p:nvPr/>
        </p:nvSpPr>
        <p:spPr bwMode="auto">
          <a:xfrm>
            <a:off x="6220946" y="1356804"/>
            <a:ext cx="2782407" cy="854080"/>
          </a:xfrm>
          <a:prstGeom prst="rect">
            <a:avLst/>
          </a:prstGeom>
          <a:solidFill>
            <a:srgbClr val="00B050"/>
          </a:solid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err="1">
                <a:solidFill>
                  <a:schemeClr val="bg1"/>
                </a:solidFill>
                <a:latin typeface="Arial" panose="020B0604020202020204" pitchFamily="34" charset="0"/>
              </a:rPr>
              <a:t>Khai</a:t>
            </a:r>
            <a:r>
              <a:rPr lang="en-ZA" altLang="en-US" sz="1350" b="1" dirty="0">
                <a:solidFill>
                  <a:schemeClr val="bg1"/>
                </a:solidFill>
                <a:latin typeface="Arial" panose="020B0604020202020204" pitchFamily="34" charset="0"/>
              </a:rPr>
              <a:t> tr</a:t>
            </a:r>
            <a:r>
              <a:rPr lang="en-US" altLang="en-US" sz="1350" b="1" dirty="0">
                <a:solidFill>
                  <a:schemeClr val="bg1"/>
                </a:solidFill>
                <a:latin typeface="Arial" panose="020B0604020202020204" pitchFamily="34" charset="0"/>
              </a:rPr>
              <a:t>ư</a:t>
            </a:r>
            <a:r>
              <a:rPr lang="vi-VN" altLang="en-US" sz="1350" b="1" dirty="0">
                <a:solidFill>
                  <a:schemeClr val="bg1"/>
                </a:solidFill>
                <a:latin typeface="Arial" panose="020B0604020202020204" pitchFamily="34" charset="0"/>
              </a:rPr>
              <a:t>ơ</a:t>
            </a:r>
            <a:r>
              <a:rPr lang="en-US" altLang="en-US" sz="1350" b="1" dirty="0">
                <a:solidFill>
                  <a:schemeClr val="bg1"/>
                </a:solidFill>
                <a:latin typeface="Arial" panose="020B0604020202020204" pitchFamily="34" charset="0"/>
              </a:rPr>
              <a:t>ng</a:t>
            </a:r>
          </a:p>
          <a:p>
            <a:pPr>
              <a:spcBef>
                <a:spcPct val="0"/>
              </a:spcBef>
              <a:buNone/>
            </a:pPr>
            <a:r>
              <a:rPr lang="en-US" sz="1400" b="1" dirty="0">
                <a:solidFill>
                  <a:schemeClr val="bg1"/>
                </a:solidFill>
              </a:rPr>
              <a:t>HTTT </a:t>
            </a:r>
            <a:r>
              <a:rPr lang="en-US" sz="1400" b="1" dirty="0" err="1">
                <a:solidFill>
                  <a:schemeClr val="bg1"/>
                </a:solidFill>
              </a:rPr>
              <a:t>báo</a:t>
            </a:r>
            <a:r>
              <a:rPr lang="en-US" sz="1400" b="1" dirty="0">
                <a:solidFill>
                  <a:schemeClr val="bg1"/>
                </a:solidFill>
              </a:rPr>
              <a:t> </a:t>
            </a:r>
            <a:r>
              <a:rPr lang="en-US" sz="1400" b="1" dirty="0" err="1">
                <a:solidFill>
                  <a:schemeClr val="bg1"/>
                </a:solidFill>
              </a:rPr>
              <a:t>cáo</a:t>
            </a:r>
            <a:r>
              <a:rPr lang="en-US" sz="1400" b="1" dirty="0">
                <a:solidFill>
                  <a:schemeClr val="bg1"/>
                </a:solidFill>
              </a:rPr>
              <a:t> </a:t>
            </a:r>
            <a:r>
              <a:rPr lang="en-US" sz="1400" b="1" dirty="0" err="1">
                <a:solidFill>
                  <a:schemeClr val="bg1"/>
                </a:solidFill>
              </a:rPr>
              <a:t>Quốc</a:t>
            </a:r>
            <a:r>
              <a:rPr lang="en-US" sz="1400" b="1" dirty="0">
                <a:solidFill>
                  <a:schemeClr val="bg1"/>
                </a:solidFill>
              </a:rPr>
              <a:t> </a:t>
            </a:r>
            <a:r>
              <a:rPr lang="en-US" sz="1400" b="1" dirty="0" err="1">
                <a:solidFill>
                  <a:schemeClr val="bg1"/>
                </a:solidFill>
              </a:rPr>
              <a:t>gia</a:t>
            </a:r>
            <a:r>
              <a:rPr lang="en-US" sz="1400" b="1" dirty="0">
                <a:solidFill>
                  <a:schemeClr val="bg1"/>
                </a:solidFill>
              </a:rPr>
              <a:t> , </a:t>
            </a:r>
            <a:r>
              <a:rPr lang="en-US" sz="1400" b="1" dirty="0" err="1">
                <a:solidFill>
                  <a:schemeClr val="bg1"/>
                </a:solidFill>
              </a:rPr>
              <a:t>Trung</a:t>
            </a:r>
            <a:r>
              <a:rPr lang="en-US" sz="1400" b="1" dirty="0">
                <a:solidFill>
                  <a:schemeClr val="bg1"/>
                </a:solidFill>
              </a:rPr>
              <a:t> </a:t>
            </a:r>
            <a:r>
              <a:rPr lang="en-US" sz="1400" b="1" dirty="0" err="1">
                <a:solidFill>
                  <a:schemeClr val="bg1"/>
                </a:solidFill>
              </a:rPr>
              <a:t>tâm</a:t>
            </a:r>
            <a:r>
              <a:rPr lang="en-US" sz="1400" b="1" dirty="0">
                <a:solidFill>
                  <a:schemeClr val="bg1"/>
                </a:solidFill>
              </a:rPr>
              <a:t> </a:t>
            </a:r>
            <a:r>
              <a:rPr lang="en-US" sz="1400" b="1" dirty="0" err="1">
                <a:solidFill>
                  <a:schemeClr val="bg1"/>
                </a:solidFill>
              </a:rPr>
              <a:t>thông</a:t>
            </a:r>
            <a:r>
              <a:rPr lang="en-US" sz="1400" b="1" dirty="0">
                <a:solidFill>
                  <a:schemeClr val="bg1"/>
                </a:solidFill>
              </a:rPr>
              <a:t> tin </a:t>
            </a:r>
            <a:r>
              <a:rPr lang="en-US" sz="1400" b="1" dirty="0" err="1">
                <a:solidFill>
                  <a:schemeClr val="bg1"/>
                </a:solidFill>
              </a:rPr>
              <a:t>phục</a:t>
            </a:r>
            <a:r>
              <a:rPr lang="en-US" sz="1400" b="1" dirty="0">
                <a:solidFill>
                  <a:schemeClr val="bg1"/>
                </a:solidFill>
              </a:rPr>
              <a:t> </a:t>
            </a:r>
            <a:r>
              <a:rPr lang="en-US" sz="1400" b="1" dirty="0" err="1">
                <a:solidFill>
                  <a:schemeClr val="bg1"/>
                </a:solidFill>
              </a:rPr>
              <a:t>vụ</a:t>
            </a:r>
            <a:r>
              <a:rPr lang="en-US" sz="1400" b="1" dirty="0">
                <a:solidFill>
                  <a:schemeClr val="bg1"/>
                </a:solidFill>
              </a:rPr>
              <a:t> CĐ, ĐH </a:t>
            </a:r>
            <a:r>
              <a:rPr lang="en-US" sz="1400" b="1" dirty="0" err="1">
                <a:solidFill>
                  <a:schemeClr val="bg1"/>
                </a:solidFill>
              </a:rPr>
              <a:t>của</a:t>
            </a:r>
            <a:r>
              <a:rPr lang="en-US" sz="1400" b="1" dirty="0">
                <a:solidFill>
                  <a:schemeClr val="bg1"/>
                </a:solidFill>
              </a:rPr>
              <a:t> CP, </a:t>
            </a:r>
            <a:r>
              <a:rPr lang="en-US" sz="1400" b="1" dirty="0" err="1">
                <a:solidFill>
                  <a:schemeClr val="bg1"/>
                </a:solidFill>
              </a:rPr>
              <a:t>TTgCP</a:t>
            </a:r>
            <a:r>
              <a:rPr lang="en-US" sz="1400" b="1" dirty="0">
                <a:solidFill>
                  <a:schemeClr val="bg1"/>
                </a:solidFill>
              </a:rPr>
              <a:t> (</a:t>
            </a:r>
            <a:r>
              <a:rPr lang="en-US" sz="1400" b="1" dirty="0" err="1">
                <a:solidFill>
                  <a:schemeClr val="bg1"/>
                </a:solidFill>
              </a:rPr>
              <a:t>Tháng</a:t>
            </a:r>
            <a:r>
              <a:rPr lang="en-US" sz="1400" b="1" dirty="0">
                <a:solidFill>
                  <a:schemeClr val="bg1"/>
                </a:solidFill>
              </a:rPr>
              <a:t> 10/2020)</a:t>
            </a:r>
            <a:endParaRPr lang="en-ZA" altLang="en-US" sz="1350" dirty="0">
              <a:solidFill>
                <a:schemeClr val="bg1"/>
              </a:solidFill>
              <a:latin typeface="Arial" panose="020B0604020202020204" pitchFamily="34" charset="0"/>
            </a:endParaRPr>
          </a:p>
        </p:txBody>
      </p:sp>
    </p:spTree>
    <p:extLst>
      <p:ext uri="{BB962C8B-B14F-4D97-AF65-F5344CB8AC3E}">
        <p14:creationId xmlns:p14="http://schemas.microsoft.com/office/powerpoint/2010/main" val="3496158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209862" y="639243"/>
            <a:ext cx="8724276" cy="4220774"/>
          </a:xfrm>
          <a:prstGeom prst="rect">
            <a:avLst/>
          </a:prstGeom>
        </p:spPr>
        <p:txBody>
          <a:bodyPr spcFirstLastPara="1" wrap="square" lIns="91425" tIns="91425" rIns="91425" bIns="91425" anchor="t" anchorCtr="0">
            <a:noAutofit/>
          </a:bodyPr>
          <a:lstStyle/>
          <a:p>
            <a:pPr marL="628650" indent="-514350" algn="just" fontAlgn="base">
              <a:spcAft>
                <a:spcPts val="600"/>
              </a:spcAft>
              <a:buAutoNum type="arabicPeriod"/>
            </a:pPr>
            <a:r>
              <a:rPr lang="en-US" sz="2000" b="1" dirty="0" err="1">
                <a:solidFill>
                  <a:schemeClr val="tx1"/>
                </a:solidFill>
              </a:rPr>
              <a:t>Về</a:t>
            </a:r>
            <a:r>
              <a:rPr lang="en-US" sz="2000" b="1" dirty="0">
                <a:solidFill>
                  <a:schemeClr val="tx1"/>
                </a:solidFill>
              </a:rPr>
              <a:t> </a:t>
            </a:r>
            <a:r>
              <a:rPr lang="en-US" sz="2000" b="1" dirty="0" err="1">
                <a:solidFill>
                  <a:schemeClr val="tx1"/>
                </a:solidFill>
              </a:rPr>
              <a:t>hoàn</a:t>
            </a:r>
            <a:r>
              <a:rPr lang="en-US" sz="2000" b="1" dirty="0">
                <a:solidFill>
                  <a:schemeClr val="tx1"/>
                </a:solidFill>
              </a:rPr>
              <a:t> </a:t>
            </a:r>
            <a:r>
              <a:rPr lang="en-US" sz="2000" b="1" dirty="0" err="1">
                <a:solidFill>
                  <a:schemeClr val="tx1"/>
                </a:solidFill>
              </a:rPr>
              <a:t>thiện</a:t>
            </a:r>
            <a:r>
              <a:rPr lang="en-US" sz="2000" b="1" dirty="0">
                <a:solidFill>
                  <a:schemeClr val="tx1"/>
                </a:solidFill>
              </a:rPr>
              <a:t> </a:t>
            </a:r>
            <a:r>
              <a:rPr lang="en-US" sz="2000" b="1" dirty="0" err="1">
                <a:solidFill>
                  <a:schemeClr val="tx1"/>
                </a:solidFill>
              </a:rPr>
              <a:t>giao</a:t>
            </a:r>
            <a:r>
              <a:rPr lang="en-US" sz="2000" b="1" dirty="0">
                <a:solidFill>
                  <a:schemeClr val="tx1"/>
                </a:solidFill>
              </a:rPr>
              <a:t> </a:t>
            </a:r>
            <a:r>
              <a:rPr lang="en-US" sz="2000" b="1" dirty="0" err="1">
                <a:solidFill>
                  <a:schemeClr val="tx1"/>
                </a:solidFill>
              </a:rPr>
              <a:t>diện</a:t>
            </a:r>
            <a:r>
              <a:rPr lang="en-US" sz="2000" b="1" dirty="0">
                <a:solidFill>
                  <a:schemeClr val="tx1"/>
                </a:solidFill>
              </a:rPr>
              <a:t>, </a:t>
            </a:r>
            <a:r>
              <a:rPr lang="en-US" sz="2000" b="1" dirty="0" err="1">
                <a:solidFill>
                  <a:schemeClr val="tx1"/>
                </a:solidFill>
              </a:rPr>
              <a:t>chức</a:t>
            </a:r>
            <a:r>
              <a:rPr lang="en-US" sz="2000" b="1" dirty="0">
                <a:solidFill>
                  <a:schemeClr val="tx1"/>
                </a:solidFill>
              </a:rPr>
              <a:t> </a:t>
            </a:r>
            <a:r>
              <a:rPr lang="en-US" sz="2000" b="1" dirty="0" err="1">
                <a:solidFill>
                  <a:schemeClr val="tx1"/>
                </a:solidFill>
              </a:rPr>
              <a:t>năng</a:t>
            </a:r>
            <a:r>
              <a:rPr lang="en-US" sz="2000" b="1" dirty="0">
                <a:solidFill>
                  <a:schemeClr val="tx1"/>
                </a:solidFill>
              </a:rPr>
              <a:t> </a:t>
            </a:r>
            <a:r>
              <a:rPr lang="en-US" sz="2000" b="1" dirty="0" err="1">
                <a:solidFill>
                  <a:schemeClr val="tx1"/>
                </a:solidFill>
              </a:rPr>
              <a:t>của</a:t>
            </a:r>
            <a:r>
              <a:rPr lang="en-US" sz="2000" b="1" dirty="0">
                <a:solidFill>
                  <a:schemeClr val="tx1"/>
                </a:solidFill>
              </a:rPr>
              <a:t> HTTTBC </a:t>
            </a:r>
            <a:r>
              <a:rPr lang="en-US" sz="2000" b="1" dirty="0" err="1">
                <a:solidFill>
                  <a:schemeClr val="tx1"/>
                </a:solidFill>
              </a:rPr>
              <a:t>Chính</a:t>
            </a:r>
            <a:r>
              <a:rPr lang="en-US" sz="2000" b="1" dirty="0">
                <a:solidFill>
                  <a:schemeClr val="tx1"/>
                </a:solidFill>
              </a:rPr>
              <a:t> </a:t>
            </a:r>
            <a:r>
              <a:rPr lang="en-US" sz="2000" b="1" dirty="0" err="1">
                <a:solidFill>
                  <a:schemeClr val="tx1"/>
                </a:solidFill>
              </a:rPr>
              <a:t>phủ</a:t>
            </a:r>
            <a:r>
              <a:rPr lang="en-US" sz="2000" b="1" dirty="0">
                <a:solidFill>
                  <a:schemeClr val="tx1"/>
                </a:solidFill>
              </a:rPr>
              <a:t>: </a:t>
            </a:r>
            <a:endParaRPr lang="en-US" sz="2000" b="1" dirty="0" smtClean="0">
              <a:solidFill>
                <a:schemeClr val="tx1"/>
              </a:solidFill>
            </a:endParaRPr>
          </a:p>
          <a:p>
            <a:pPr marL="628650" indent="-514350" algn="just" fontAlgn="base">
              <a:spcAft>
                <a:spcPts val="600"/>
              </a:spcAft>
              <a:buFont typeface="Arial" pitchFamily="34" charset="0"/>
              <a:buChar char="•"/>
            </a:pPr>
            <a:r>
              <a:rPr lang="en-US" sz="2000" dirty="0" smtClean="0">
                <a:solidFill>
                  <a:schemeClr val="tx1"/>
                </a:solidFill>
              </a:rPr>
              <a:t>VPCP </a:t>
            </a:r>
            <a:r>
              <a:rPr lang="en-US" sz="2000" dirty="0" err="1">
                <a:solidFill>
                  <a:schemeClr val="tx1"/>
                </a:solidFill>
              </a:rPr>
              <a:t>tiếp</a:t>
            </a:r>
            <a:r>
              <a:rPr lang="en-US" sz="2000" dirty="0">
                <a:solidFill>
                  <a:schemeClr val="tx1"/>
                </a:solidFill>
              </a:rPr>
              <a:t> </a:t>
            </a:r>
            <a:r>
              <a:rPr lang="en-US" sz="2000" dirty="0" err="1">
                <a:solidFill>
                  <a:schemeClr val="tx1"/>
                </a:solidFill>
              </a:rPr>
              <a:t>tục</a:t>
            </a:r>
            <a:r>
              <a:rPr lang="en-US" sz="2000" dirty="0">
                <a:solidFill>
                  <a:schemeClr val="tx1"/>
                </a:solidFill>
              </a:rPr>
              <a:t> </a:t>
            </a:r>
            <a:r>
              <a:rPr lang="en-US" sz="2000" dirty="0" err="1">
                <a:solidFill>
                  <a:schemeClr val="tx1"/>
                </a:solidFill>
              </a:rPr>
              <a:t>bổ</a:t>
            </a:r>
            <a:r>
              <a:rPr lang="en-US" sz="2000" dirty="0">
                <a:solidFill>
                  <a:schemeClr val="tx1"/>
                </a:solidFill>
              </a:rPr>
              <a:t> sung, </a:t>
            </a:r>
            <a:r>
              <a:rPr lang="en-US" sz="2000" dirty="0" err="1">
                <a:solidFill>
                  <a:schemeClr val="tx1"/>
                </a:solidFill>
              </a:rPr>
              <a:t>hoàn</a:t>
            </a:r>
            <a:r>
              <a:rPr lang="en-US" sz="2000" dirty="0">
                <a:solidFill>
                  <a:schemeClr val="tx1"/>
                </a:solidFill>
              </a:rPr>
              <a:t> </a:t>
            </a:r>
            <a:r>
              <a:rPr lang="en-US" sz="2000" dirty="0" err="1">
                <a:solidFill>
                  <a:schemeClr val="tx1"/>
                </a:solidFill>
              </a:rPr>
              <a:t>thiện</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cụ</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bảo</a:t>
            </a:r>
            <a:r>
              <a:rPr lang="en-US" sz="2000" dirty="0">
                <a:solidFill>
                  <a:schemeClr val="tx1"/>
                </a:solidFill>
              </a:rPr>
              <a:t> </a:t>
            </a:r>
            <a:r>
              <a:rPr lang="en-US" sz="2000" dirty="0" err="1">
                <a:solidFill>
                  <a:schemeClr val="tx1"/>
                </a:solidFill>
              </a:rPr>
              <a:t>đảm</a:t>
            </a:r>
            <a:r>
              <a:rPr lang="en-US" sz="2000" dirty="0">
                <a:solidFill>
                  <a:schemeClr val="tx1"/>
                </a:solidFill>
              </a:rPr>
              <a:t> </a:t>
            </a:r>
            <a:r>
              <a:rPr lang="en-US" sz="2000" dirty="0" err="1">
                <a:solidFill>
                  <a:schemeClr val="tx1"/>
                </a:solidFill>
              </a:rPr>
              <a:t>đáp</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nguyên</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lấy</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dùng</a:t>
            </a:r>
            <a:r>
              <a:rPr lang="en-US" sz="2000" dirty="0">
                <a:solidFill>
                  <a:schemeClr val="tx1"/>
                </a:solidFill>
              </a:rPr>
              <a:t> </a:t>
            </a:r>
            <a:r>
              <a:rPr lang="en-US" sz="2000" dirty="0" err="1">
                <a:solidFill>
                  <a:schemeClr val="tx1"/>
                </a:solidFill>
              </a:rPr>
              <a:t>làm</a:t>
            </a:r>
            <a:r>
              <a:rPr lang="en-US" sz="2000" dirty="0">
                <a:solidFill>
                  <a:schemeClr val="tx1"/>
                </a:solidFill>
              </a:rPr>
              <a:t> </a:t>
            </a:r>
            <a:r>
              <a:rPr lang="en-US" sz="2000" dirty="0" err="1">
                <a:solidFill>
                  <a:schemeClr val="tx1"/>
                </a:solidFill>
              </a:rPr>
              <a:t>trung</a:t>
            </a:r>
            <a:r>
              <a:rPr lang="en-US" sz="2000" dirty="0">
                <a:solidFill>
                  <a:schemeClr val="tx1"/>
                </a:solidFill>
              </a:rPr>
              <a:t> </a:t>
            </a:r>
            <a:r>
              <a:rPr lang="en-US" sz="2000" dirty="0" err="1">
                <a:solidFill>
                  <a:schemeClr val="tx1"/>
                </a:solidFill>
              </a:rPr>
              <a:t>tâm</a:t>
            </a:r>
            <a:r>
              <a:rPr lang="en-US" sz="2000" dirty="0">
                <a:solidFill>
                  <a:schemeClr val="tx1"/>
                </a:solidFill>
              </a:rPr>
              <a:t>; </a:t>
            </a:r>
            <a:r>
              <a:rPr lang="en-US" sz="2000" dirty="0" err="1">
                <a:solidFill>
                  <a:schemeClr val="tx1"/>
                </a:solidFill>
              </a:rPr>
              <a:t>hoàn</a:t>
            </a:r>
            <a:r>
              <a:rPr lang="en-US" sz="2000" dirty="0">
                <a:solidFill>
                  <a:schemeClr val="tx1"/>
                </a:solidFill>
              </a:rPr>
              <a:t> </a:t>
            </a:r>
            <a:r>
              <a:rPr lang="en-US" sz="2000" dirty="0" err="1">
                <a:solidFill>
                  <a:schemeClr val="tx1"/>
                </a:solidFill>
              </a:rPr>
              <a:t>thiện</a:t>
            </a:r>
            <a:r>
              <a:rPr lang="en-US" sz="2000" dirty="0">
                <a:solidFill>
                  <a:schemeClr val="tx1"/>
                </a:solidFill>
              </a:rPr>
              <a:t> </a:t>
            </a:r>
            <a:r>
              <a:rPr lang="en-US" sz="2000" dirty="0" err="1">
                <a:solidFill>
                  <a:schemeClr val="tx1"/>
                </a:solidFill>
              </a:rPr>
              <a:t>giao</a:t>
            </a:r>
            <a:r>
              <a:rPr lang="en-US" sz="2000" dirty="0">
                <a:solidFill>
                  <a:schemeClr val="tx1"/>
                </a:solidFill>
              </a:rPr>
              <a:t> </a:t>
            </a:r>
            <a:r>
              <a:rPr lang="en-US" sz="2000" dirty="0" err="1">
                <a:solidFill>
                  <a:schemeClr val="tx1"/>
                </a:solidFill>
              </a:rPr>
              <a:t>diện</a:t>
            </a:r>
            <a:r>
              <a:rPr lang="en-US" sz="2000" dirty="0">
                <a:solidFill>
                  <a:schemeClr val="tx1"/>
                </a:solidFill>
              </a:rPr>
              <a:t> </a:t>
            </a:r>
            <a:r>
              <a:rPr lang="en-US" sz="2000" dirty="0" err="1">
                <a:solidFill>
                  <a:schemeClr val="tx1"/>
                </a:solidFill>
              </a:rPr>
              <a:t>chung</a:t>
            </a:r>
            <a:r>
              <a:rPr lang="en-US" sz="2000" dirty="0">
                <a:solidFill>
                  <a:schemeClr val="tx1"/>
                </a:solidFill>
              </a:rPr>
              <a:t>, </a:t>
            </a:r>
            <a:r>
              <a:rPr lang="en-US" sz="2000" dirty="0" err="1">
                <a:solidFill>
                  <a:schemeClr val="tx1"/>
                </a:solidFill>
              </a:rPr>
              <a:t>giao</a:t>
            </a:r>
            <a:r>
              <a:rPr lang="en-US" sz="2000" dirty="0">
                <a:solidFill>
                  <a:schemeClr val="tx1"/>
                </a:solidFill>
              </a:rPr>
              <a:t> </a:t>
            </a:r>
            <a:r>
              <a:rPr lang="en-US" sz="2000" dirty="0" err="1">
                <a:solidFill>
                  <a:schemeClr val="tx1"/>
                </a:solidFill>
              </a:rPr>
              <a:t>diện</a:t>
            </a:r>
            <a:r>
              <a:rPr lang="en-US" sz="2000" dirty="0">
                <a:solidFill>
                  <a:schemeClr val="tx1"/>
                </a:solidFill>
              </a:rPr>
              <a:t> </a:t>
            </a:r>
            <a:r>
              <a:rPr lang="en-US" sz="2000" dirty="0" err="1">
                <a:solidFill>
                  <a:schemeClr val="tx1"/>
                </a:solidFill>
              </a:rPr>
              <a:t>cụ</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từng</a:t>
            </a:r>
            <a:r>
              <a:rPr lang="en-US" sz="2000" dirty="0">
                <a:solidFill>
                  <a:schemeClr val="tx1"/>
                </a:solidFill>
              </a:rPr>
              <a:t> </a:t>
            </a:r>
            <a:r>
              <a:rPr lang="en-US" sz="2000" dirty="0" err="1">
                <a:solidFill>
                  <a:schemeClr val="tx1"/>
                </a:solidFill>
              </a:rPr>
              <a:t>đối</a:t>
            </a:r>
            <a:r>
              <a:rPr lang="en-US" sz="2000" dirty="0">
                <a:solidFill>
                  <a:schemeClr val="tx1"/>
                </a:solidFill>
              </a:rPr>
              <a:t> </a:t>
            </a:r>
            <a:r>
              <a:rPr lang="en-US" sz="2000" dirty="0" err="1">
                <a:solidFill>
                  <a:schemeClr val="tx1"/>
                </a:solidFill>
              </a:rPr>
              <a:t>tượng</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smtClean="0">
                <a:solidFill>
                  <a:schemeClr val="tx1"/>
                </a:solidFill>
              </a:rPr>
              <a:t>thống</a:t>
            </a:r>
            <a:r>
              <a:rPr lang="en-US" sz="2000" dirty="0" smtClean="0">
                <a:solidFill>
                  <a:schemeClr val="tx1"/>
                </a:solidFill>
              </a:rPr>
              <a:t>.</a:t>
            </a:r>
          </a:p>
          <a:p>
            <a:pPr marL="628650" indent="-514350" algn="just" fontAlgn="base">
              <a:spcAft>
                <a:spcPts val="600"/>
              </a:spcAft>
              <a:buFont typeface="Arial" pitchFamily="34" charset="0"/>
              <a:buChar char="•"/>
            </a:pPr>
            <a:r>
              <a:rPr lang="en-US" sz="2000" dirty="0" err="1" smtClean="0">
                <a:solidFill>
                  <a:schemeClr val="tx1"/>
                </a:solidFill>
              </a:rPr>
              <a:t>Các</a:t>
            </a:r>
            <a:r>
              <a:rPr lang="en-US" sz="2000" dirty="0" smtClean="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TT&amp;TT, CA, QP, Ban </a:t>
            </a:r>
            <a:r>
              <a:rPr lang="en-US" sz="2000" dirty="0" err="1">
                <a:solidFill>
                  <a:schemeClr val="tx1"/>
                </a:solidFill>
              </a:rPr>
              <a:t>Cơ</a:t>
            </a:r>
            <a:r>
              <a:rPr lang="en-US" sz="2000" dirty="0">
                <a:solidFill>
                  <a:schemeClr val="tx1"/>
                </a:solidFill>
              </a:rPr>
              <a:t> </a:t>
            </a:r>
            <a:r>
              <a:rPr lang="en-US" sz="2000" dirty="0" err="1">
                <a:solidFill>
                  <a:schemeClr val="tx1"/>
                </a:solidFill>
              </a:rPr>
              <a:t>yếu</a:t>
            </a:r>
            <a:r>
              <a:rPr lang="en-US" sz="2000" dirty="0">
                <a:solidFill>
                  <a:schemeClr val="tx1"/>
                </a:solidFill>
              </a:rPr>
              <a:t>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mạng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cung</a:t>
            </a:r>
            <a:r>
              <a:rPr lang="en-US" sz="2000" dirty="0">
                <a:solidFill>
                  <a:schemeClr val="tx1"/>
                </a:solidFill>
              </a:rPr>
              <a:t> </a:t>
            </a:r>
            <a:r>
              <a:rPr lang="en-US" sz="2000" dirty="0" err="1">
                <a:solidFill>
                  <a:schemeClr val="tx1"/>
                </a:solidFill>
              </a:rPr>
              <a:t>cấp</a:t>
            </a:r>
            <a:r>
              <a:rPr lang="en-US" sz="2000" dirty="0">
                <a:solidFill>
                  <a:schemeClr val="tx1"/>
                </a:solidFill>
              </a:rPr>
              <a:t> </a:t>
            </a:r>
            <a:r>
              <a:rPr lang="en-US" sz="2000" dirty="0" err="1">
                <a:solidFill>
                  <a:schemeClr val="tx1"/>
                </a:solidFill>
              </a:rPr>
              <a:t>dịch</a:t>
            </a:r>
            <a:r>
              <a:rPr lang="en-US" sz="2000" dirty="0">
                <a:solidFill>
                  <a:schemeClr val="tx1"/>
                </a:solidFill>
              </a:rPr>
              <a:t> </a:t>
            </a:r>
            <a:r>
              <a:rPr lang="en-US" sz="2000" dirty="0" err="1">
                <a:solidFill>
                  <a:schemeClr val="tx1"/>
                </a:solidFill>
              </a:rPr>
              <a:t>vụ</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bảo</a:t>
            </a:r>
            <a:r>
              <a:rPr lang="en-US" sz="2000" dirty="0">
                <a:solidFill>
                  <a:schemeClr val="tx1"/>
                </a:solidFill>
              </a:rPr>
              <a:t> </a:t>
            </a:r>
            <a:r>
              <a:rPr lang="en-US" sz="2000" dirty="0" err="1">
                <a:solidFill>
                  <a:schemeClr val="tx1"/>
                </a:solidFill>
              </a:rPr>
              <a:t>đảm</a:t>
            </a:r>
            <a:r>
              <a:rPr lang="en-US" sz="2000" dirty="0">
                <a:solidFill>
                  <a:schemeClr val="tx1"/>
                </a:solidFill>
              </a:rPr>
              <a:t> an </a:t>
            </a:r>
            <a:r>
              <a:rPr lang="en-US" sz="2000" dirty="0" err="1">
                <a:solidFill>
                  <a:schemeClr val="tx1"/>
                </a:solidFill>
              </a:rPr>
              <a:t>toàn</a:t>
            </a:r>
            <a:r>
              <a:rPr lang="en-US" sz="2000" dirty="0">
                <a:solidFill>
                  <a:schemeClr val="tx1"/>
                </a:solidFill>
              </a:rPr>
              <a:t> an </a:t>
            </a:r>
            <a:r>
              <a:rPr lang="en-US" sz="2000" dirty="0" err="1">
                <a:solidFill>
                  <a:schemeClr val="tx1"/>
                </a:solidFill>
              </a:rPr>
              <a:t>ninh</a:t>
            </a:r>
            <a:r>
              <a:rPr lang="en-US" sz="2000" dirty="0">
                <a:solidFill>
                  <a:schemeClr val="tx1"/>
                </a:solidFill>
              </a:rPr>
              <a:t> </a:t>
            </a:r>
            <a:r>
              <a:rPr lang="en-US" sz="2000" dirty="0" err="1">
                <a:solidFill>
                  <a:schemeClr val="tx1"/>
                </a:solidFill>
              </a:rPr>
              <a:t>thông</a:t>
            </a:r>
            <a:r>
              <a:rPr lang="en-US" sz="2000" dirty="0">
                <a:solidFill>
                  <a:schemeClr val="tx1"/>
                </a:solidFill>
              </a:rPr>
              <a:t> tin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tối</a:t>
            </a:r>
            <a:r>
              <a:rPr lang="en-US" sz="2000" dirty="0">
                <a:solidFill>
                  <a:schemeClr val="tx1"/>
                </a:solidFill>
              </a:rPr>
              <a:t> </a:t>
            </a:r>
            <a:r>
              <a:rPr lang="en-US" sz="2000" dirty="0" err="1">
                <a:solidFill>
                  <a:schemeClr val="tx1"/>
                </a:solidFill>
              </a:rPr>
              <a:t>thiểu</a:t>
            </a:r>
            <a:r>
              <a:rPr lang="en-US" sz="2000" dirty="0">
                <a:solidFill>
                  <a:schemeClr val="tx1"/>
                </a:solidFill>
              </a:rPr>
              <a:t> ở </a:t>
            </a:r>
            <a:r>
              <a:rPr lang="en-US" sz="2000" dirty="0" err="1">
                <a:solidFill>
                  <a:schemeClr val="tx1"/>
                </a:solidFill>
              </a:rPr>
              <a:t>cấp</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smtClean="0">
                <a:solidFill>
                  <a:schemeClr val="tx1"/>
                </a:solidFill>
              </a:rPr>
              <a:t>4.</a:t>
            </a:r>
          </a:p>
          <a:p>
            <a:pPr marL="628650" indent="-514350" algn="just" fontAlgn="base">
              <a:spcAft>
                <a:spcPts val="600"/>
              </a:spcAft>
              <a:buFont typeface="Arial" pitchFamily="34" charset="0"/>
              <a:buChar char="•"/>
            </a:pPr>
            <a:r>
              <a:rPr lang="en-US" sz="2000" dirty="0" smtClean="0">
                <a:solidFill>
                  <a:schemeClr val="tx1"/>
                </a:solidFill>
              </a:rPr>
              <a:t>VPCP </a:t>
            </a:r>
            <a:r>
              <a:rPr lang="en-US" sz="2000" dirty="0" err="1">
                <a:solidFill>
                  <a:schemeClr val="tx1"/>
                </a:solidFill>
              </a:rPr>
              <a:t>đôn</a:t>
            </a:r>
            <a:r>
              <a:rPr lang="en-US" sz="2000" dirty="0">
                <a:solidFill>
                  <a:schemeClr val="tx1"/>
                </a:solidFill>
              </a:rPr>
              <a:t> </a:t>
            </a:r>
            <a:r>
              <a:rPr lang="en-US" sz="2000" dirty="0" err="1">
                <a:solidFill>
                  <a:schemeClr val="tx1"/>
                </a:solidFill>
              </a:rPr>
              <a:t>đốc</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đoàn</a:t>
            </a:r>
            <a:r>
              <a:rPr lang="en-US" sz="2000" dirty="0">
                <a:solidFill>
                  <a:schemeClr val="tx1"/>
                </a:solidFill>
              </a:rPr>
              <a:t> Viettel </a:t>
            </a:r>
            <a:r>
              <a:rPr lang="en-US" sz="2000" dirty="0" err="1">
                <a:solidFill>
                  <a:schemeClr val="tx1"/>
                </a:solidFill>
              </a:rPr>
              <a:t>phối</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đoàn</a:t>
            </a:r>
            <a:r>
              <a:rPr lang="en-US" sz="2000" dirty="0">
                <a:solidFill>
                  <a:schemeClr val="tx1"/>
                </a:solidFill>
              </a:rPr>
              <a:t> VNPT </a:t>
            </a:r>
            <a:r>
              <a:rPr lang="en-US" sz="2000" dirty="0" err="1">
                <a:solidFill>
                  <a:schemeClr val="tx1"/>
                </a:solidFill>
              </a:rPr>
              <a:t>kết</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QLVB&amp;HSCV, </a:t>
            </a:r>
            <a:r>
              <a:rPr lang="en-US" sz="2000" dirty="0" err="1">
                <a:solidFill>
                  <a:schemeClr val="tx1"/>
                </a:solidFill>
              </a:rPr>
              <a:t>eCabinet</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dõi</a:t>
            </a:r>
            <a:r>
              <a:rPr lang="en-US" sz="2000" dirty="0">
                <a:solidFill>
                  <a:schemeClr val="tx1"/>
                </a:solidFill>
              </a:rPr>
              <a:t> </a:t>
            </a:r>
            <a:r>
              <a:rPr lang="en-US" sz="2000" dirty="0" err="1">
                <a:solidFill>
                  <a:schemeClr val="tx1"/>
                </a:solidFill>
              </a:rPr>
              <a:t>nhiệm</a:t>
            </a:r>
            <a:r>
              <a:rPr lang="en-US" sz="2000" dirty="0">
                <a:solidFill>
                  <a:schemeClr val="tx1"/>
                </a:solidFill>
              </a:rPr>
              <a:t> </a:t>
            </a:r>
            <a:r>
              <a:rPr lang="en-US" sz="2000" dirty="0" err="1">
                <a:solidFill>
                  <a:schemeClr val="tx1"/>
                </a:solidFill>
              </a:rPr>
              <a:t>vụ</a:t>
            </a:r>
            <a:r>
              <a:rPr lang="en-US" sz="2000" dirty="0">
                <a:solidFill>
                  <a:schemeClr val="tx1"/>
                </a:solidFill>
              </a:rPr>
              <a:t> </a:t>
            </a:r>
            <a:r>
              <a:rPr lang="en-US" sz="2000" dirty="0" err="1">
                <a:solidFill>
                  <a:schemeClr val="tx1"/>
                </a:solidFill>
              </a:rPr>
              <a:t>của</a:t>
            </a:r>
            <a:r>
              <a:rPr lang="en-US" sz="2000" dirty="0">
                <a:solidFill>
                  <a:schemeClr val="tx1"/>
                </a:solidFill>
              </a:rPr>
              <a:t> CP, </a:t>
            </a:r>
            <a:r>
              <a:rPr lang="en-US" sz="2000" dirty="0" err="1">
                <a:solidFill>
                  <a:schemeClr val="tx1"/>
                </a:solidFill>
              </a:rPr>
              <a:t>TTgCP</a:t>
            </a:r>
            <a:r>
              <a:rPr lang="en-US" sz="2000" dirty="0">
                <a:solidFill>
                  <a:schemeClr val="tx1"/>
                </a:solidFill>
              </a:rPr>
              <a:t> </a:t>
            </a:r>
            <a:r>
              <a:rPr lang="en-US" sz="2000" dirty="0" err="1">
                <a:solidFill>
                  <a:schemeClr val="tx1"/>
                </a:solidFill>
              </a:rPr>
              <a:t>giao</a:t>
            </a:r>
            <a:r>
              <a:rPr lang="en-US" sz="2000" dirty="0">
                <a:solidFill>
                  <a:schemeClr val="tx1"/>
                </a:solidFill>
              </a:rPr>
              <a:t> </a:t>
            </a:r>
            <a:r>
              <a:rPr lang="en-US" sz="2000" dirty="0" err="1">
                <a:solidFill>
                  <a:schemeClr val="tx1"/>
                </a:solidFill>
              </a:rPr>
              <a:t>trên</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thông</a:t>
            </a:r>
            <a:r>
              <a:rPr lang="en-US" sz="2000" dirty="0">
                <a:solidFill>
                  <a:schemeClr val="tx1"/>
                </a:solidFill>
              </a:rPr>
              <a:t> tin </a:t>
            </a:r>
            <a:r>
              <a:rPr lang="en-US" sz="2000" dirty="0" err="1">
                <a:solidFill>
                  <a:schemeClr val="tx1"/>
                </a:solidFill>
              </a:rPr>
              <a:t>báo</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r>
              <a:rPr lang="en-US" sz="2000" dirty="0">
                <a:solidFill>
                  <a:schemeClr val="tx1"/>
                </a:solidFill>
              </a:rPr>
              <a:t>.</a:t>
            </a:r>
          </a:p>
          <a:p>
            <a:pPr algn="just">
              <a:spcAft>
                <a:spcPts val="600"/>
              </a:spcAft>
            </a:pPr>
            <a:r>
              <a:rPr lang="en-US" sz="2000" b="1" i="1" dirty="0">
                <a:solidFill>
                  <a:schemeClr val="tx1"/>
                </a:solidFill>
              </a:rPr>
              <a:t>	</a:t>
            </a:r>
            <a:endParaRPr lang="en-US" sz="1800" dirty="0">
              <a:solidFill>
                <a:schemeClr val="tx1"/>
              </a:solidFill>
            </a:endParaRPr>
          </a:p>
        </p:txBody>
      </p:sp>
      <p:sp>
        <p:nvSpPr>
          <p:cNvPr id="64" name="Google Shape;64;p14"/>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xmlns="" id="{B79049B9-F8CB-483A-9AE6-6C911A29F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33</a:t>
            </a:fld>
            <a:endParaRPr lang="vi"/>
          </a:p>
        </p:txBody>
      </p:sp>
      <p:sp>
        <p:nvSpPr>
          <p:cNvPr id="6" name="Rectangle 5">
            <a:extLst>
              <a:ext uri="{FF2B5EF4-FFF2-40B4-BE49-F238E27FC236}">
                <a16:creationId xmlns:a16="http://schemas.microsoft.com/office/drawing/2014/main" xmlns="" id="{10A5C812-34B4-4D30-B60D-ACDD544FD431}"/>
              </a:ext>
            </a:extLst>
          </p:cNvPr>
          <p:cNvSpPr/>
          <p:nvPr/>
        </p:nvSpPr>
        <p:spPr>
          <a:xfrm>
            <a:off x="678657" y="129218"/>
            <a:ext cx="3918060" cy="480901"/>
          </a:xfrm>
          <a:prstGeom prst="rect">
            <a:avLst/>
          </a:prstGeom>
        </p:spPr>
        <p:txBody>
          <a:bodyPr wrap="none">
            <a:spAutoFit/>
          </a:bodyPr>
          <a:lstStyle/>
          <a:p>
            <a:pPr>
              <a:lnSpc>
                <a:spcPct val="115000"/>
              </a:lnSpc>
              <a:buClr>
                <a:schemeClr val="dk1"/>
              </a:buClr>
              <a:buSzPts val="2800"/>
            </a:pPr>
            <a:r>
              <a:rPr lang="en-US" sz="2400" b="1" dirty="0">
                <a:solidFill>
                  <a:srgbClr val="D16F3D"/>
                </a:solidFill>
              </a:rPr>
              <a:t>IV. </a:t>
            </a:r>
            <a:r>
              <a:rPr lang="en-US" sz="2400" b="1" dirty="0" err="1">
                <a:solidFill>
                  <a:srgbClr val="D16F3D"/>
                </a:solidFill>
              </a:rPr>
              <a:t>Nhiệm</a:t>
            </a:r>
            <a:r>
              <a:rPr lang="en-US" sz="2400" b="1" dirty="0">
                <a:solidFill>
                  <a:srgbClr val="D16F3D"/>
                </a:solidFill>
              </a:rPr>
              <a:t> </a:t>
            </a:r>
            <a:r>
              <a:rPr lang="en-US" sz="2400" b="1" dirty="0" err="1">
                <a:solidFill>
                  <a:srgbClr val="D16F3D"/>
                </a:solidFill>
              </a:rPr>
              <a:t>vụ</a:t>
            </a:r>
            <a:r>
              <a:rPr lang="en-US" sz="2400" b="1" dirty="0">
                <a:solidFill>
                  <a:srgbClr val="D16F3D"/>
                </a:solidFill>
              </a:rPr>
              <a:t> </a:t>
            </a:r>
            <a:r>
              <a:rPr lang="en-US" sz="2400" b="1" dirty="0" err="1">
                <a:solidFill>
                  <a:srgbClr val="D16F3D"/>
                </a:solidFill>
              </a:rPr>
              <a:t>thời</a:t>
            </a:r>
            <a:r>
              <a:rPr lang="en-US" sz="2400" b="1" dirty="0">
                <a:solidFill>
                  <a:srgbClr val="D16F3D"/>
                </a:solidFill>
              </a:rPr>
              <a:t> </a:t>
            </a:r>
            <a:r>
              <a:rPr lang="en-US" sz="2400" b="1" dirty="0" err="1">
                <a:solidFill>
                  <a:srgbClr val="D16F3D"/>
                </a:solidFill>
              </a:rPr>
              <a:t>gian</a:t>
            </a:r>
            <a:r>
              <a:rPr lang="en-US" sz="2400" b="1" dirty="0">
                <a:solidFill>
                  <a:srgbClr val="D16F3D"/>
                </a:solidFill>
              </a:rPr>
              <a:t> </a:t>
            </a:r>
            <a:r>
              <a:rPr lang="en-US" sz="2400" b="1" dirty="0" err="1">
                <a:solidFill>
                  <a:srgbClr val="D16F3D"/>
                </a:solidFill>
              </a:rPr>
              <a:t>tới</a:t>
            </a:r>
            <a:endParaRPr lang="en-US" sz="2400" b="1" dirty="0">
              <a:solidFill>
                <a:srgbClr val="D16F3D"/>
              </a:solidFill>
            </a:endParaRPr>
          </a:p>
        </p:txBody>
      </p:sp>
      <p:pic>
        <p:nvPicPr>
          <p:cNvPr id="7" name="Picture 6">
            <a:extLst>
              <a:ext uri="{FF2B5EF4-FFF2-40B4-BE49-F238E27FC236}">
                <a16:creationId xmlns:a16="http://schemas.microsoft.com/office/drawing/2014/main" xmlns="" id="{3EE88156-8CF6-44AF-9F7D-BCA9D5A6BBBF}"/>
              </a:ext>
            </a:extLst>
          </p:cNvPr>
          <p:cNvPicPr>
            <a:picLocks noChangeAspect="1"/>
          </p:cNvPicPr>
          <p:nvPr/>
        </p:nvPicPr>
        <p:blipFill>
          <a:blip r:embed="rId3"/>
          <a:stretch>
            <a:fillRect/>
          </a:stretch>
        </p:blipFill>
        <p:spPr>
          <a:xfrm>
            <a:off x="135082" y="221457"/>
            <a:ext cx="473825" cy="3692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D16F3D"/>
                </a:solidFill>
              </a:rPr>
              <a:t>IV. </a:t>
            </a:r>
            <a:r>
              <a:rPr lang="en-US" sz="2400" b="1" dirty="0" err="1">
                <a:solidFill>
                  <a:srgbClr val="D16F3D"/>
                </a:solidFill>
              </a:rPr>
              <a:t>Nhiệm</a:t>
            </a:r>
            <a:r>
              <a:rPr lang="en-US" sz="2400" b="1" dirty="0">
                <a:solidFill>
                  <a:srgbClr val="D16F3D"/>
                </a:solidFill>
              </a:rPr>
              <a:t> </a:t>
            </a:r>
            <a:r>
              <a:rPr lang="en-US" sz="2400" b="1" dirty="0" err="1">
                <a:solidFill>
                  <a:srgbClr val="D16F3D"/>
                </a:solidFill>
              </a:rPr>
              <a:t>vụ</a:t>
            </a:r>
            <a:r>
              <a:rPr lang="en-US" sz="2400" b="1" dirty="0">
                <a:solidFill>
                  <a:srgbClr val="D16F3D"/>
                </a:solidFill>
              </a:rPr>
              <a:t> </a:t>
            </a:r>
            <a:r>
              <a:rPr lang="en-US" sz="2400" b="1" dirty="0" err="1">
                <a:solidFill>
                  <a:srgbClr val="D16F3D"/>
                </a:solidFill>
              </a:rPr>
              <a:t>thời</a:t>
            </a:r>
            <a:r>
              <a:rPr lang="en-US" sz="2400" b="1" dirty="0">
                <a:solidFill>
                  <a:srgbClr val="D16F3D"/>
                </a:solidFill>
              </a:rPr>
              <a:t> </a:t>
            </a:r>
            <a:r>
              <a:rPr lang="en-US" sz="2400" b="1" dirty="0" err="1">
                <a:solidFill>
                  <a:srgbClr val="D16F3D"/>
                </a:solidFill>
              </a:rPr>
              <a:t>gian</a:t>
            </a:r>
            <a:r>
              <a:rPr lang="en-US" sz="2400" b="1" dirty="0">
                <a:solidFill>
                  <a:srgbClr val="D16F3D"/>
                </a:solidFill>
              </a:rPr>
              <a:t> </a:t>
            </a:r>
            <a:r>
              <a:rPr lang="en-US" sz="2400" b="1" dirty="0" err="1" smtClean="0">
                <a:solidFill>
                  <a:srgbClr val="D16F3D"/>
                </a:solidFill>
              </a:rPr>
              <a:t>tới</a:t>
            </a:r>
            <a:r>
              <a:rPr lang="en-US" sz="2400" b="1" dirty="0" smtClean="0">
                <a:solidFill>
                  <a:srgbClr val="D16F3D"/>
                </a:solidFill>
              </a:rPr>
              <a:t> (</a:t>
            </a:r>
            <a:r>
              <a:rPr lang="en-US" sz="2400" b="1" dirty="0" err="1" smtClean="0">
                <a:solidFill>
                  <a:srgbClr val="D16F3D"/>
                </a:solidFill>
              </a:rPr>
              <a:t>tt</a:t>
            </a:r>
            <a:r>
              <a:rPr lang="en-US" sz="2400" b="1" dirty="0" smtClean="0">
                <a:solidFill>
                  <a:srgbClr val="D16F3D"/>
                </a:solidFill>
              </a:rPr>
              <a:t>)</a:t>
            </a:r>
            <a:r>
              <a:rPr lang="en-US" b="1" dirty="0">
                <a:solidFill>
                  <a:srgbClr val="D16F3D"/>
                </a:solidFill>
              </a:rPr>
              <a:t/>
            </a:r>
            <a:br>
              <a:rPr lang="en-US" b="1" dirty="0">
                <a:solidFill>
                  <a:srgbClr val="D16F3D"/>
                </a:solidFill>
              </a:rPr>
            </a:br>
            <a:endParaRPr lang="en-US" dirty="0"/>
          </a:p>
        </p:txBody>
      </p:sp>
      <p:sp>
        <p:nvSpPr>
          <p:cNvPr id="3" name="Text Placeholder 2"/>
          <p:cNvSpPr>
            <a:spLocks noGrp="1"/>
          </p:cNvSpPr>
          <p:nvPr>
            <p:ph type="body" idx="1"/>
          </p:nvPr>
        </p:nvSpPr>
        <p:spPr/>
        <p:txBody>
          <a:bodyPr/>
          <a:lstStyle/>
          <a:p>
            <a:pPr algn="just">
              <a:spcAft>
                <a:spcPts val="600"/>
              </a:spcAft>
              <a:buNone/>
            </a:pPr>
            <a:r>
              <a:rPr lang="en-US" sz="2000" b="1" dirty="0">
                <a:solidFill>
                  <a:schemeClr val="tx1"/>
                </a:solidFill>
              </a:rPr>
              <a:t>2. </a:t>
            </a:r>
            <a:r>
              <a:rPr lang="en-US" sz="2000" b="1" dirty="0" err="1">
                <a:solidFill>
                  <a:schemeClr val="tx1"/>
                </a:solidFill>
              </a:rPr>
              <a:t>Về</a:t>
            </a:r>
            <a:r>
              <a:rPr lang="en-US" sz="2000" b="1" dirty="0">
                <a:solidFill>
                  <a:schemeClr val="tx1"/>
                </a:solidFill>
              </a:rPr>
              <a:t> </a:t>
            </a:r>
            <a:r>
              <a:rPr lang="en-US" sz="2000" b="1" dirty="0" err="1">
                <a:solidFill>
                  <a:schemeClr val="tx1"/>
                </a:solidFill>
              </a:rPr>
              <a:t>xây</a:t>
            </a:r>
            <a:r>
              <a:rPr lang="en-US" sz="2000" b="1" dirty="0">
                <a:solidFill>
                  <a:schemeClr val="tx1"/>
                </a:solidFill>
              </a:rPr>
              <a:t> </a:t>
            </a:r>
            <a:r>
              <a:rPr lang="en-US" sz="2000" b="1" dirty="0" err="1">
                <a:solidFill>
                  <a:schemeClr val="tx1"/>
                </a:solidFill>
              </a:rPr>
              <a:t>dựng</a:t>
            </a:r>
            <a:r>
              <a:rPr lang="en-US" sz="2000" b="1" dirty="0">
                <a:solidFill>
                  <a:schemeClr val="tx1"/>
                </a:solidFill>
              </a:rPr>
              <a:t> HTTTBC </a:t>
            </a:r>
            <a:r>
              <a:rPr lang="en-US" sz="2000" b="1" dirty="0" err="1">
                <a:solidFill>
                  <a:schemeClr val="tx1"/>
                </a:solidFill>
              </a:rPr>
              <a:t>của</a:t>
            </a:r>
            <a:r>
              <a:rPr lang="en-US" sz="2000" b="1" dirty="0">
                <a:solidFill>
                  <a:schemeClr val="tx1"/>
                </a:solidFill>
              </a:rPr>
              <a:t> </a:t>
            </a:r>
            <a:r>
              <a:rPr lang="en-US" sz="2000" b="1" dirty="0" err="1">
                <a:solidFill>
                  <a:schemeClr val="tx1"/>
                </a:solidFill>
              </a:rPr>
              <a:t>bộ</a:t>
            </a:r>
            <a:r>
              <a:rPr lang="en-US" sz="2000" b="1" dirty="0">
                <a:solidFill>
                  <a:schemeClr val="tx1"/>
                </a:solidFill>
              </a:rPr>
              <a:t>, </a:t>
            </a:r>
            <a:r>
              <a:rPr lang="en-US" sz="2000" b="1" dirty="0" err="1">
                <a:solidFill>
                  <a:schemeClr val="tx1"/>
                </a:solidFill>
              </a:rPr>
              <a:t>cơ</a:t>
            </a:r>
            <a:r>
              <a:rPr lang="en-US" sz="2000" b="1" dirty="0">
                <a:solidFill>
                  <a:schemeClr val="tx1"/>
                </a:solidFill>
              </a:rPr>
              <a:t> </a:t>
            </a:r>
            <a:r>
              <a:rPr lang="en-US" sz="2000" b="1" dirty="0" err="1">
                <a:solidFill>
                  <a:schemeClr val="tx1"/>
                </a:solidFill>
              </a:rPr>
              <a:t>quan</a:t>
            </a:r>
            <a:r>
              <a:rPr lang="en-US" sz="2000" b="1" dirty="0">
                <a:solidFill>
                  <a:schemeClr val="tx1"/>
                </a:solidFill>
              </a:rPr>
              <a:t>, </a:t>
            </a:r>
            <a:r>
              <a:rPr lang="en-US" sz="2000" b="1" dirty="0" err="1">
                <a:solidFill>
                  <a:schemeClr val="tx1"/>
                </a:solidFill>
              </a:rPr>
              <a:t>địa</a:t>
            </a:r>
            <a:r>
              <a:rPr lang="en-US" sz="2000" b="1" dirty="0">
                <a:solidFill>
                  <a:schemeClr val="tx1"/>
                </a:solidFill>
              </a:rPr>
              <a:t> </a:t>
            </a:r>
            <a:r>
              <a:rPr lang="en-US" sz="2000" b="1" dirty="0" err="1">
                <a:solidFill>
                  <a:schemeClr val="tx1"/>
                </a:solidFill>
              </a:rPr>
              <a:t>phương</a:t>
            </a:r>
            <a:r>
              <a:rPr lang="en-US" sz="2000" b="1" dirty="0">
                <a:solidFill>
                  <a:schemeClr val="tx1"/>
                </a:solidFill>
              </a:rPr>
              <a:t> </a:t>
            </a:r>
            <a:r>
              <a:rPr lang="en-US" sz="2000" b="1" dirty="0" err="1">
                <a:solidFill>
                  <a:schemeClr val="tx1"/>
                </a:solidFill>
              </a:rPr>
              <a:t>kết</a:t>
            </a:r>
            <a:r>
              <a:rPr lang="en-US" sz="2000" b="1" dirty="0">
                <a:solidFill>
                  <a:schemeClr val="tx1"/>
                </a:solidFill>
              </a:rPr>
              <a:t> </a:t>
            </a:r>
            <a:r>
              <a:rPr lang="en-US" sz="2000" b="1" dirty="0" err="1">
                <a:solidFill>
                  <a:schemeClr val="tx1"/>
                </a:solidFill>
              </a:rPr>
              <a:t>nối</a:t>
            </a:r>
            <a:r>
              <a:rPr lang="en-US" sz="2000" b="1" dirty="0">
                <a:solidFill>
                  <a:schemeClr val="tx1"/>
                </a:solidFill>
              </a:rPr>
              <a:t> </a:t>
            </a:r>
            <a:r>
              <a:rPr lang="en-US" sz="2000" b="1" dirty="0" err="1">
                <a:solidFill>
                  <a:schemeClr val="tx1"/>
                </a:solidFill>
              </a:rPr>
              <a:t>với</a:t>
            </a:r>
            <a:r>
              <a:rPr lang="en-US" sz="2000" b="1" dirty="0">
                <a:solidFill>
                  <a:schemeClr val="tx1"/>
                </a:solidFill>
              </a:rPr>
              <a:t> HTTTBC </a:t>
            </a:r>
            <a:r>
              <a:rPr lang="en-US" sz="2000" b="1" dirty="0" err="1">
                <a:solidFill>
                  <a:schemeClr val="tx1"/>
                </a:solidFill>
              </a:rPr>
              <a:t>Chính</a:t>
            </a:r>
            <a:r>
              <a:rPr lang="en-US" sz="2000" b="1" dirty="0">
                <a:solidFill>
                  <a:schemeClr val="tx1"/>
                </a:solidFill>
              </a:rPr>
              <a:t> </a:t>
            </a:r>
            <a:r>
              <a:rPr lang="en-US" sz="2000" b="1" dirty="0" err="1">
                <a:solidFill>
                  <a:schemeClr val="tx1"/>
                </a:solidFill>
              </a:rPr>
              <a:t>phủ</a:t>
            </a:r>
            <a:endParaRPr lang="en-US" sz="2000" b="1" dirty="0">
              <a:solidFill>
                <a:schemeClr val="tx1"/>
              </a:solidFill>
            </a:endParaRPr>
          </a:p>
          <a:p>
            <a:pPr algn="just">
              <a:spcAft>
                <a:spcPts val="600"/>
              </a:spcAft>
            </a:pPr>
            <a:r>
              <a:rPr lang="en-US" sz="2000" dirty="0" err="1" smtClean="0">
                <a:solidFill>
                  <a:schemeClr val="tx1"/>
                </a:solidFill>
              </a:rPr>
              <a:t>Các</a:t>
            </a:r>
            <a:r>
              <a:rPr lang="en-US" sz="2000" dirty="0" smtClean="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căn</a:t>
            </a:r>
            <a:r>
              <a:rPr lang="en-US" sz="2000" dirty="0">
                <a:solidFill>
                  <a:schemeClr val="tx1"/>
                </a:solidFill>
              </a:rPr>
              <a:t> </a:t>
            </a:r>
            <a:r>
              <a:rPr lang="en-US" sz="2000" dirty="0" err="1">
                <a:solidFill>
                  <a:schemeClr val="tx1"/>
                </a:solidFill>
              </a:rPr>
              <a:t>cứ</a:t>
            </a:r>
            <a:r>
              <a:rPr lang="en-US" sz="2000" dirty="0">
                <a:solidFill>
                  <a:schemeClr val="tx1"/>
                </a:solidFill>
              </a:rPr>
              <a:t> </a:t>
            </a:r>
            <a:r>
              <a:rPr lang="en-US" sz="2000" dirty="0" err="1">
                <a:solidFill>
                  <a:schemeClr val="tx1"/>
                </a:solidFill>
              </a:rPr>
              <a:t>hướng</a:t>
            </a:r>
            <a:r>
              <a:rPr lang="en-US" sz="2000" dirty="0">
                <a:solidFill>
                  <a:schemeClr val="tx1"/>
                </a:solidFill>
              </a:rPr>
              <a:t> </a:t>
            </a:r>
            <a:r>
              <a:rPr lang="en-US" sz="2000" dirty="0" err="1">
                <a:solidFill>
                  <a:schemeClr val="tx1"/>
                </a:solidFill>
              </a:rPr>
              <a:t>dẫn</a:t>
            </a:r>
            <a:r>
              <a:rPr lang="en-US" sz="2000" dirty="0">
                <a:solidFill>
                  <a:schemeClr val="tx1"/>
                </a:solidFill>
              </a:rPr>
              <a:t> </a:t>
            </a:r>
            <a:r>
              <a:rPr lang="en-US" sz="2000" dirty="0" err="1">
                <a:solidFill>
                  <a:schemeClr val="tx1"/>
                </a:solidFill>
              </a:rPr>
              <a:t>của</a:t>
            </a:r>
            <a:r>
              <a:rPr lang="en-US" sz="2000" dirty="0">
                <a:solidFill>
                  <a:schemeClr val="tx1"/>
                </a:solidFill>
              </a:rPr>
              <a:t> VPCP </a:t>
            </a:r>
            <a:r>
              <a:rPr lang="en-US" sz="2000" dirty="0" err="1">
                <a:solidFill>
                  <a:schemeClr val="tx1"/>
                </a:solidFill>
              </a:rPr>
              <a:t>và</a:t>
            </a:r>
            <a:r>
              <a:rPr lang="en-US" sz="2000" dirty="0">
                <a:solidFill>
                  <a:schemeClr val="tx1"/>
                </a:solidFill>
              </a:rPr>
              <a:t> </a:t>
            </a:r>
            <a:r>
              <a:rPr lang="en-US" sz="2000" dirty="0" err="1">
                <a:solidFill>
                  <a:schemeClr val="tx1"/>
                </a:solidFill>
              </a:rPr>
              <a:t>Bộ</a:t>
            </a:r>
            <a:r>
              <a:rPr lang="en-US" sz="2000" dirty="0">
                <a:solidFill>
                  <a:schemeClr val="tx1"/>
                </a:solidFill>
              </a:rPr>
              <a:t> TT&amp;TT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nghiêm</a:t>
            </a:r>
            <a:r>
              <a:rPr lang="en-US" sz="2000" dirty="0">
                <a:solidFill>
                  <a:schemeClr val="tx1"/>
                </a:solidFill>
              </a:rPr>
              <a:t> </a:t>
            </a:r>
            <a:r>
              <a:rPr lang="en-US" sz="2000" dirty="0" err="1">
                <a:solidFill>
                  <a:schemeClr val="tx1"/>
                </a:solidFill>
              </a:rPr>
              <a:t>việc</a:t>
            </a:r>
            <a:r>
              <a:rPr lang="en-US" sz="2000" dirty="0">
                <a:solidFill>
                  <a:schemeClr val="tx1"/>
                </a:solidFill>
              </a:rPr>
              <a:t> </a:t>
            </a:r>
            <a:r>
              <a:rPr lang="en-US" sz="2000" dirty="0" err="1">
                <a:solidFill>
                  <a:schemeClr val="tx1"/>
                </a:solidFill>
              </a:rPr>
              <a:t>chuẩn</a:t>
            </a:r>
            <a:r>
              <a:rPr lang="en-US" sz="2000" dirty="0">
                <a:solidFill>
                  <a:schemeClr val="tx1"/>
                </a:solidFill>
              </a:rPr>
              <a:t> </a:t>
            </a:r>
            <a:r>
              <a:rPr lang="en-US" sz="2000" dirty="0" err="1">
                <a:solidFill>
                  <a:schemeClr val="tx1"/>
                </a:solidFill>
              </a:rPr>
              <a:t>hóa</a:t>
            </a:r>
            <a:r>
              <a:rPr lang="en-US" sz="2000" dirty="0">
                <a:solidFill>
                  <a:schemeClr val="tx1"/>
                </a:solidFill>
              </a:rPr>
              <a:t>, </a:t>
            </a:r>
            <a:r>
              <a:rPr lang="en-US" sz="2000" dirty="0" err="1">
                <a:solidFill>
                  <a:schemeClr val="tx1"/>
                </a:solidFill>
              </a:rPr>
              <a:t>xây</a:t>
            </a:r>
            <a:r>
              <a:rPr lang="en-US" sz="2000" dirty="0">
                <a:solidFill>
                  <a:schemeClr val="tx1"/>
                </a:solidFill>
              </a:rPr>
              <a:t> </a:t>
            </a:r>
            <a:r>
              <a:rPr lang="en-US" sz="2000" dirty="0" err="1">
                <a:solidFill>
                  <a:schemeClr val="tx1"/>
                </a:solidFill>
              </a:rPr>
              <a:t>dựng</a:t>
            </a:r>
            <a:r>
              <a:rPr lang="en-US" sz="2000" dirty="0">
                <a:solidFill>
                  <a:schemeClr val="tx1"/>
                </a:solidFill>
              </a:rPr>
              <a:t>  HTTTBC </a:t>
            </a:r>
            <a:r>
              <a:rPr lang="en-US" sz="2000" dirty="0" err="1">
                <a:solidFill>
                  <a:schemeClr val="tx1"/>
                </a:solidFill>
              </a:rPr>
              <a:t>của</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kết</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với</a:t>
            </a:r>
            <a:r>
              <a:rPr lang="en-US" sz="2000" dirty="0">
                <a:solidFill>
                  <a:schemeClr val="tx1"/>
                </a:solidFill>
              </a:rPr>
              <a:t> HTTTBC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thành</a:t>
            </a:r>
            <a:r>
              <a:rPr lang="en-US" sz="2000" dirty="0">
                <a:solidFill>
                  <a:schemeClr val="tx1"/>
                </a:solidFill>
              </a:rPr>
              <a:t> HTTTBC </a:t>
            </a:r>
            <a:r>
              <a:rPr lang="en-US" sz="2000" dirty="0" err="1">
                <a:solidFill>
                  <a:schemeClr val="tx1"/>
                </a:solidFill>
              </a:rPr>
              <a:t>quốc</a:t>
            </a:r>
            <a:r>
              <a:rPr lang="en-US" sz="2000" dirty="0">
                <a:solidFill>
                  <a:schemeClr val="tx1"/>
                </a:solidFill>
              </a:rPr>
              <a:t> </a:t>
            </a:r>
            <a:r>
              <a:rPr lang="en-US" sz="2000" dirty="0" err="1">
                <a:solidFill>
                  <a:schemeClr val="tx1"/>
                </a:solidFill>
              </a:rPr>
              <a:t>gia</a:t>
            </a:r>
            <a:r>
              <a:rPr lang="en-US" sz="2000" dirty="0">
                <a:solidFill>
                  <a:schemeClr val="tx1"/>
                </a:solidFill>
              </a:rPr>
              <a:t>, </a:t>
            </a:r>
            <a:r>
              <a:rPr lang="en-US" sz="2000" dirty="0" err="1">
                <a:solidFill>
                  <a:schemeClr val="tx1"/>
                </a:solidFill>
              </a:rPr>
              <a:t>hoàn</a:t>
            </a:r>
            <a:r>
              <a:rPr lang="en-US" sz="2000" dirty="0">
                <a:solidFill>
                  <a:schemeClr val="tx1"/>
                </a:solidFill>
              </a:rPr>
              <a:t> </a:t>
            </a:r>
            <a:r>
              <a:rPr lang="en-US" sz="2000" dirty="0" err="1">
                <a:solidFill>
                  <a:schemeClr val="tx1"/>
                </a:solidFill>
              </a:rPr>
              <a:t>thành</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quý</a:t>
            </a:r>
            <a:r>
              <a:rPr lang="en-US" sz="2000" dirty="0">
                <a:solidFill>
                  <a:schemeClr val="tx1"/>
                </a:solidFill>
              </a:rPr>
              <a:t> II/2020</a:t>
            </a:r>
            <a:r>
              <a:rPr lang="en-US" sz="2000" dirty="0" smtClean="0">
                <a:solidFill>
                  <a:schemeClr val="tx1"/>
                </a:solidFill>
              </a:rPr>
              <a:t>.</a:t>
            </a:r>
          </a:p>
          <a:p>
            <a:pPr algn="just">
              <a:spcAft>
                <a:spcPts val="600"/>
              </a:spcAft>
            </a:pPr>
            <a:r>
              <a:rPr lang="en-US" sz="2000" dirty="0" err="1" smtClean="0">
                <a:solidFill>
                  <a:schemeClr val="tx1"/>
                </a:solidFill>
              </a:rPr>
              <a:t>Đến</a:t>
            </a:r>
            <a:r>
              <a:rPr lang="en-US" sz="2000" dirty="0" smtClean="0">
                <a:solidFill>
                  <a:schemeClr val="tx1"/>
                </a:solidFill>
              </a:rPr>
              <a:t> </a:t>
            </a:r>
            <a:r>
              <a:rPr lang="en-US" sz="2000" dirty="0" err="1">
                <a:solidFill>
                  <a:schemeClr val="tx1"/>
                </a:solidFill>
              </a:rPr>
              <a:t>hết</a:t>
            </a:r>
            <a:r>
              <a:rPr lang="en-US" sz="2000" dirty="0">
                <a:solidFill>
                  <a:schemeClr val="tx1"/>
                </a:solidFill>
              </a:rPr>
              <a:t> </a:t>
            </a:r>
            <a:r>
              <a:rPr lang="en-US" sz="2000" dirty="0" err="1">
                <a:solidFill>
                  <a:schemeClr val="tx1"/>
                </a:solidFill>
              </a:rPr>
              <a:t>năm</a:t>
            </a:r>
            <a:r>
              <a:rPr lang="en-US" sz="2000" dirty="0">
                <a:solidFill>
                  <a:schemeClr val="tx1"/>
                </a:solidFill>
              </a:rPr>
              <a:t> 2020, 30% </a:t>
            </a:r>
            <a:r>
              <a:rPr lang="en-US" sz="2000" dirty="0" err="1">
                <a:solidFill>
                  <a:schemeClr val="tx1"/>
                </a:solidFill>
              </a:rPr>
              <a:t>chế</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báo</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triển</a:t>
            </a:r>
            <a:r>
              <a:rPr lang="en-US" sz="2000" dirty="0">
                <a:solidFill>
                  <a:schemeClr val="tx1"/>
                </a:solidFill>
              </a:rPr>
              <a:t> </a:t>
            </a:r>
            <a:r>
              <a:rPr lang="en-US" sz="2000" dirty="0" err="1">
                <a:solidFill>
                  <a:schemeClr val="tx1"/>
                </a:solidFill>
              </a:rPr>
              <a:t>khai</a:t>
            </a:r>
            <a:r>
              <a:rPr lang="en-US" sz="2000" dirty="0">
                <a:solidFill>
                  <a:schemeClr val="tx1"/>
                </a:solidFill>
              </a:rPr>
              <a:t> </a:t>
            </a:r>
            <a:r>
              <a:rPr lang="en-US" sz="2000" dirty="0" err="1">
                <a:solidFill>
                  <a:schemeClr val="tx1"/>
                </a:solidFill>
              </a:rPr>
              <a:t>trên</a:t>
            </a:r>
            <a:r>
              <a:rPr lang="en-US" sz="2000" dirty="0">
                <a:solidFill>
                  <a:schemeClr val="tx1"/>
                </a:solidFill>
              </a:rPr>
              <a:t> HTTTBC </a:t>
            </a:r>
            <a:r>
              <a:rPr lang="en-US" sz="2000" dirty="0" err="1">
                <a:solidFill>
                  <a:schemeClr val="tx1"/>
                </a:solidFill>
              </a:rPr>
              <a:t>của</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kết</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với</a:t>
            </a:r>
            <a:r>
              <a:rPr lang="en-US" sz="2000" dirty="0">
                <a:solidFill>
                  <a:schemeClr val="tx1"/>
                </a:solidFill>
              </a:rPr>
              <a:t> HTTTBC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endParaRPr lang="en-US" sz="2000" dirty="0">
              <a:solidFill>
                <a:schemeClr val="tx1"/>
              </a:solidFill>
            </a:endParaRPr>
          </a:p>
          <a:p>
            <a:pPr algn="just">
              <a:spcAft>
                <a:spcPts val="600"/>
              </a:spcAft>
              <a:buNone/>
            </a:pPr>
            <a:endParaRPr lang="en-US" sz="2400" dirty="0">
              <a:solidFill>
                <a:schemeClr val="tx1"/>
              </a:solidFill>
            </a:endParaRPr>
          </a:p>
          <a:p>
            <a:pPr algn="just">
              <a:spcAft>
                <a:spcPts val="600"/>
              </a:spcAft>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34</a:t>
            </a:fld>
            <a:endParaRPr lang="vi"/>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224852" y="739706"/>
            <a:ext cx="8724276" cy="4027168"/>
          </a:xfrm>
          <a:prstGeom prst="rect">
            <a:avLst/>
          </a:prstGeom>
        </p:spPr>
        <p:txBody>
          <a:bodyPr spcFirstLastPara="1" wrap="square" lIns="91425" tIns="91425" rIns="91425" bIns="91425" anchor="t" anchorCtr="0">
            <a:noAutofit/>
          </a:bodyPr>
          <a:lstStyle/>
          <a:p>
            <a:pPr algn="just">
              <a:spcAft>
                <a:spcPts val="600"/>
              </a:spcAft>
            </a:pPr>
            <a:r>
              <a:rPr lang="en-US" sz="2000" b="1" i="1" dirty="0">
                <a:solidFill>
                  <a:schemeClr val="tx1"/>
                </a:solidFill>
              </a:rPr>
              <a:t>	</a:t>
            </a:r>
            <a:r>
              <a:rPr lang="en-US" sz="1600" b="1" dirty="0">
                <a:solidFill>
                  <a:schemeClr val="tx1"/>
                </a:solidFill>
              </a:rPr>
              <a:t>3. </a:t>
            </a:r>
            <a:r>
              <a:rPr lang="en-US" sz="1600" b="1" dirty="0" err="1">
                <a:solidFill>
                  <a:schemeClr val="tx1"/>
                </a:solidFill>
              </a:rPr>
              <a:t>Về</a:t>
            </a:r>
            <a:r>
              <a:rPr lang="en-US" sz="1600" b="1" dirty="0">
                <a:solidFill>
                  <a:schemeClr val="tx1"/>
                </a:solidFill>
              </a:rPr>
              <a:t> </a:t>
            </a:r>
            <a:r>
              <a:rPr lang="en-US" sz="1600" b="1" dirty="0" err="1">
                <a:solidFill>
                  <a:schemeClr val="tx1"/>
                </a:solidFill>
              </a:rPr>
              <a:t>cập</a:t>
            </a:r>
            <a:r>
              <a:rPr lang="en-US" sz="1600" b="1" dirty="0">
                <a:solidFill>
                  <a:schemeClr val="tx1"/>
                </a:solidFill>
              </a:rPr>
              <a:t> </a:t>
            </a:r>
            <a:r>
              <a:rPr lang="en-US" sz="1600" b="1" dirty="0" err="1">
                <a:solidFill>
                  <a:schemeClr val="tx1"/>
                </a:solidFill>
              </a:rPr>
              <a:t>nhật</a:t>
            </a:r>
            <a:r>
              <a:rPr lang="en-US" sz="1600" b="1" dirty="0">
                <a:solidFill>
                  <a:schemeClr val="tx1"/>
                </a:solidFill>
              </a:rPr>
              <a:t> </a:t>
            </a:r>
            <a:r>
              <a:rPr lang="en-US" sz="1600" b="1" dirty="0" err="1">
                <a:solidFill>
                  <a:schemeClr val="tx1"/>
                </a:solidFill>
              </a:rPr>
              <a:t>tình</a:t>
            </a:r>
            <a:r>
              <a:rPr lang="en-US" sz="1600" b="1" dirty="0">
                <a:solidFill>
                  <a:schemeClr val="tx1"/>
                </a:solidFill>
              </a:rPr>
              <a:t> </a:t>
            </a:r>
            <a:r>
              <a:rPr lang="en-US" sz="1600" b="1" dirty="0" err="1">
                <a:solidFill>
                  <a:schemeClr val="tx1"/>
                </a:solidFill>
              </a:rPr>
              <a:t>hình</a:t>
            </a:r>
            <a:r>
              <a:rPr lang="en-US" sz="1600" b="1" dirty="0">
                <a:solidFill>
                  <a:schemeClr val="tx1"/>
                </a:solidFill>
              </a:rPr>
              <a:t> </a:t>
            </a:r>
            <a:r>
              <a:rPr lang="en-US" sz="1600" b="1" dirty="0" err="1">
                <a:solidFill>
                  <a:schemeClr val="tx1"/>
                </a:solidFill>
              </a:rPr>
              <a:t>biến</a:t>
            </a:r>
            <a:r>
              <a:rPr lang="en-US" sz="1600" b="1" dirty="0">
                <a:solidFill>
                  <a:schemeClr val="tx1"/>
                </a:solidFill>
              </a:rPr>
              <a:t> </a:t>
            </a:r>
            <a:r>
              <a:rPr lang="en-US" sz="1600" b="1" dirty="0" err="1">
                <a:solidFill>
                  <a:schemeClr val="tx1"/>
                </a:solidFill>
              </a:rPr>
              <a:t>động</a:t>
            </a:r>
            <a:r>
              <a:rPr lang="en-US" sz="1600" b="1" dirty="0">
                <a:solidFill>
                  <a:schemeClr val="tx1"/>
                </a:solidFill>
              </a:rPr>
              <a:t> </a:t>
            </a:r>
            <a:r>
              <a:rPr lang="en-US" sz="1600" b="1" dirty="0" err="1">
                <a:solidFill>
                  <a:schemeClr val="tx1"/>
                </a:solidFill>
              </a:rPr>
              <a:t>các</a:t>
            </a:r>
            <a:r>
              <a:rPr lang="en-US" sz="1600" b="1" dirty="0">
                <a:solidFill>
                  <a:schemeClr val="tx1"/>
                </a:solidFill>
              </a:rPr>
              <a:t> </a:t>
            </a:r>
            <a:r>
              <a:rPr lang="en-US" sz="1600" b="1" dirty="0" err="1">
                <a:solidFill>
                  <a:schemeClr val="tx1"/>
                </a:solidFill>
              </a:rPr>
              <a:t>chỉ</a:t>
            </a:r>
            <a:r>
              <a:rPr lang="en-US" sz="1600" b="1" dirty="0">
                <a:solidFill>
                  <a:schemeClr val="tx1"/>
                </a:solidFill>
              </a:rPr>
              <a:t> </a:t>
            </a:r>
            <a:r>
              <a:rPr lang="en-US" sz="1600" b="1" dirty="0" err="1">
                <a:solidFill>
                  <a:schemeClr val="tx1"/>
                </a:solidFill>
              </a:rPr>
              <a:t>tiêu</a:t>
            </a:r>
            <a:r>
              <a:rPr lang="en-US" sz="1600" b="1" dirty="0">
                <a:solidFill>
                  <a:schemeClr val="tx1"/>
                </a:solidFill>
              </a:rPr>
              <a:t> KT-XH </a:t>
            </a:r>
            <a:r>
              <a:rPr lang="en-US" sz="1600" b="1" dirty="0" err="1">
                <a:solidFill>
                  <a:schemeClr val="tx1"/>
                </a:solidFill>
              </a:rPr>
              <a:t>trên</a:t>
            </a:r>
            <a:r>
              <a:rPr lang="en-US" sz="1600" b="1" dirty="0">
                <a:solidFill>
                  <a:schemeClr val="tx1"/>
                </a:solidFill>
              </a:rPr>
              <a:t> HTTTBC </a:t>
            </a:r>
            <a:r>
              <a:rPr lang="en-US" sz="1600" b="1" dirty="0" err="1">
                <a:solidFill>
                  <a:schemeClr val="tx1"/>
                </a:solidFill>
              </a:rPr>
              <a:t>Chính</a:t>
            </a:r>
            <a:r>
              <a:rPr lang="en-US" sz="1600" b="1" dirty="0">
                <a:solidFill>
                  <a:schemeClr val="tx1"/>
                </a:solidFill>
              </a:rPr>
              <a:t> </a:t>
            </a:r>
            <a:r>
              <a:rPr lang="en-US" sz="1600" b="1" dirty="0" err="1">
                <a:solidFill>
                  <a:schemeClr val="tx1"/>
                </a:solidFill>
              </a:rPr>
              <a:t>phủ</a:t>
            </a:r>
            <a:endParaRPr lang="en-US" sz="1600" b="1" dirty="0">
              <a:solidFill>
                <a:schemeClr val="tx1"/>
              </a:solidFill>
            </a:endParaRPr>
          </a:p>
          <a:p>
            <a:pPr algn="just">
              <a:spcAft>
                <a:spcPts val="600"/>
              </a:spcAft>
            </a:pPr>
            <a:r>
              <a:rPr lang="en-US" sz="1600" b="1" i="1"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bộ</a:t>
            </a:r>
            <a:r>
              <a:rPr lang="en-US" sz="1600" dirty="0">
                <a:solidFill>
                  <a:schemeClr val="tx1"/>
                </a:solidFill>
              </a:rPr>
              <a:t>, </a:t>
            </a:r>
            <a:r>
              <a:rPr lang="en-US" sz="1600" dirty="0" err="1">
                <a:solidFill>
                  <a:schemeClr val="tx1"/>
                </a:solidFill>
              </a:rPr>
              <a:t>cơ</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liên</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phối</a:t>
            </a:r>
            <a:r>
              <a:rPr lang="en-US" sz="1600" dirty="0">
                <a:solidFill>
                  <a:schemeClr val="tx1"/>
                </a:solidFill>
              </a:rPr>
              <a:t> </a:t>
            </a:r>
            <a:r>
              <a:rPr lang="en-US" sz="1600" dirty="0" err="1">
                <a:solidFill>
                  <a:schemeClr val="tx1"/>
                </a:solidFill>
              </a:rPr>
              <a:t>hợp</a:t>
            </a:r>
            <a:r>
              <a:rPr lang="en-US" sz="1600" dirty="0">
                <a:solidFill>
                  <a:schemeClr val="tx1"/>
                </a:solidFill>
              </a:rPr>
              <a:t> </a:t>
            </a:r>
            <a:r>
              <a:rPr lang="en-US" sz="1600" dirty="0" err="1">
                <a:solidFill>
                  <a:schemeClr val="tx1"/>
                </a:solidFill>
              </a:rPr>
              <a:t>với</a:t>
            </a:r>
            <a:r>
              <a:rPr lang="en-US" sz="1600" dirty="0">
                <a:solidFill>
                  <a:schemeClr val="tx1"/>
                </a:solidFill>
              </a:rPr>
              <a:t> VPCP </a:t>
            </a:r>
            <a:r>
              <a:rPr lang="en-US" sz="1600" dirty="0" err="1">
                <a:solidFill>
                  <a:schemeClr val="tx1"/>
                </a:solidFill>
              </a:rPr>
              <a:t>và</a:t>
            </a:r>
            <a:r>
              <a:rPr lang="en-US" sz="1600" dirty="0">
                <a:solidFill>
                  <a:schemeClr val="tx1"/>
                </a:solidFill>
              </a:rPr>
              <a:t> </a:t>
            </a:r>
            <a:r>
              <a:rPr lang="en-US" sz="1600" dirty="0" err="1">
                <a:solidFill>
                  <a:schemeClr val="tx1"/>
                </a:solidFill>
              </a:rPr>
              <a:t>Nhà</a:t>
            </a:r>
            <a:r>
              <a:rPr lang="en-US" sz="1600" dirty="0">
                <a:solidFill>
                  <a:schemeClr val="tx1"/>
                </a:solidFill>
              </a:rPr>
              <a:t> </a:t>
            </a:r>
            <a:r>
              <a:rPr lang="en-US" sz="1600" dirty="0" err="1">
                <a:solidFill>
                  <a:schemeClr val="tx1"/>
                </a:solidFill>
              </a:rPr>
              <a:t>cung</a:t>
            </a:r>
            <a:r>
              <a:rPr lang="en-US" sz="1600" dirty="0">
                <a:solidFill>
                  <a:schemeClr val="tx1"/>
                </a:solidFill>
              </a:rPr>
              <a:t> </a:t>
            </a:r>
            <a:r>
              <a:rPr lang="en-US" sz="1600" dirty="0" err="1">
                <a:solidFill>
                  <a:schemeClr val="tx1"/>
                </a:solidFill>
              </a:rPr>
              <a:t>cấp</a:t>
            </a:r>
            <a:r>
              <a:rPr lang="en-US" sz="1600" dirty="0">
                <a:solidFill>
                  <a:schemeClr val="tx1"/>
                </a:solidFill>
              </a:rPr>
              <a:t> DVCNTT </a:t>
            </a:r>
            <a:r>
              <a:rPr lang="en-US" sz="1600" dirty="0" err="1">
                <a:solidFill>
                  <a:schemeClr val="tx1"/>
                </a:solidFill>
              </a:rPr>
              <a:t>hoàn</a:t>
            </a:r>
            <a:r>
              <a:rPr lang="en-US" sz="1600" dirty="0">
                <a:solidFill>
                  <a:schemeClr val="tx1"/>
                </a:solidFill>
              </a:rPr>
              <a:t> </a:t>
            </a:r>
            <a:r>
              <a:rPr lang="en-US" sz="1600" dirty="0" err="1">
                <a:solidFill>
                  <a:schemeClr val="tx1"/>
                </a:solidFill>
              </a:rPr>
              <a:t>thành</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nối</a:t>
            </a:r>
            <a:r>
              <a:rPr lang="en-US" sz="1600" dirty="0">
                <a:solidFill>
                  <a:schemeClr val="tx1"/>
                </a:solidFill>
              </a:rPr>
              <a:t>, chia </a:t>
            </a:r>
            <a:r>
              <a:rPr lang="en-US" sz="1600" dirty="0" err="1">
                <a:solidFill>
                  <a:schemeClr val="tx1"/>
                </a:solidFill>
              </a:rPr>
              <a:t>sẻ</a:t>
            </a:r>
            <a:r>
              <a:rPr lang="en-US" sz="1600" dirty="0">
                <a:solidFill>
                  <a:schemeClr val="tx1"/>
                </a:solidFill>
              </a:rPr>
              <a:t> </a:t>
            </a:r>
            <a:r>
              <a:rPr lang="en-US" sz="1600" dirty="0" err="1">
                <a:solidFill>
                  <a:schemeClr val="tx1"/>
                </a:solidFill>
              </a:rPr>
              <a:t>dữ</a:t>
            </a:r>
            <a:r>
              <a:rPr lang="en-US" sz="1600" dirty="0">
                <a:solidFill>
                  <a:schemeClr val="tx1"/>
                </a:solidFill>
              </a:rPr>
              <a:t> </a:t>
            </a:r>
            <a:r>
              <a:rPr lang="en-US" sz="1600" dirty="0" err="1">
                <a:solidFill>
                  <a:schemeClr val="tx1"/>
                </a:solidFill>
              </a:rPr>
              <a:t>liệu</a:t>
            </a:r>
            <a:r>
              <a:rPr lang="en-US" sz="1600" dirty="0">
                <a:solidFill>
                  <a:schemeClr val="tx1"/>
                </a:solidFill>
              </a:rPr>
              <a:t> </a:t>
            </a:r>
            <a:r>
              <a:rPr lang="en-US" sz="1600" dirty="0" err="1">
                <a:solidFill>
                  <a:schemeClr val="tx1"/>
                </a:solidFill>
              </a:rPr>
              <a:t>để</a:t>
            </a:r>
            <a:r>
              <a:rPr lang="en-US" sz="1600" dirty="0">
                <a:solidFill>
                  <a:schemeClr val="tx1"/>
                </a:solidFill>
              </a:rPr>
              <a:t> </a:t>
            </a:r>
            <a:r>
              <a:rPr lang="en-US" sz="1600" dirty="0" err="1">
                <a:solidFill>
                  <a:schemeClr val="tx1"/>
                </a:solidFill>
              </a:rPr>
              <a:t>cung</a:t>
            </a:r>
            <a:r>
              <a:rPr lang="en-US" sz="1600" dirty="0">
                <a:solidFill>
                  <a:schemeClr val="tx1"/>
                </a:solidFill>
              </a:rPr>
              <a:t> </a:t>
            </a:r>
            <a:r>
              <a:rPr lang="en-US" sz="1600" dirty="0" err="1">
                <a:solidFill>
                  <a:schemeClr val="tx1"/>
                </a:solidFill>
              </a:rPr>
              <a:t>cấp</a:t>
            </a:r>
            <a:r>
              <a:rPr lang="en-US" sz="1600" dirty="0">
                <a:solidFill>
                  <a:schemeClr val="tx1"/>
                </a:solidFill>
              </a:rPr>
              <a:t> </a:t>
            </a:r>
            <a:r>
              <a:rPr lang="en-US" sz="1600" dirty="0" err="1">
                <a:solidFill>
                  <a:schemeClr val="tx1"/>
                </a:solidFill>
              </a:rPr>
              <a:t>tình</a:t>
            </a:r>
            <a:r>
              <a:rPr lang="en-US" sz="1600" dirty="0">
                <a:solidFill>
                  <a:schemeClr val="tx1"/>
                </a:solidFill>
              </a:rPr>
              <a:t> </a:t>
            </a:r>
            <a:r>
              <a:rPr lang="en-US" sz="1600" dirty="0" err="1">
                <a:solidFill>
                  <a:schemeClr val="tx1"/>
                </a:solidFill>
              </a:rPr>
              <a:t>hình</a:t>
            </a:r>
            <a:r>
              <a:rPr lang="en-US" sz="1600" dirty="0">
                <a:solidFill>
                  <a:schemeClr val="tx1"/>
                </a:solidFill>
              </a:rPr>
              <a:t> </a:t>
            </a:r>
            <a:r>
              <a:rPr lang="en-US" sz="1600" dirty="0" err="1">
                <a:solidFill>
                  <a:schemeClr val="tx1"/>
                </a:solidFill>
              </a:rPr>
              <a:t>biến</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chỉ</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kinh</a:t>
            </a:r>
            <a:r>
              <a:rPr lang="en-US" sz="1600" dirty="0">
                <a:solidFill>
                  <a:schemeClr val="tx1"/>
                </a:solidFill>
              </a:rPr>
              <a:t> </a:t>
            </a:r>
            <a:r>
              <a:rPr lang="en-US" sz="1600" dirty="0" err="1">
                <a:solidFill>
                  <a:schemeClr val="tx1"/>
                </a:solidFill>
              </a:rPr>
              <a:t>tế-xã</a:t>
            </a:r>
            <a:r>
              <a:rPr lang="en-US" sz="1600" dirty="0">
                <a:solidFill>
                  <a:schemeClr val="tx1"/>
                </a:solidFill>
              </a:rPr>
              <a:t> </a:t>
            </a:r>
            <a:r>
              <a:rPr lang="en-US" sz="1600" dirty="0" err="1">
                <a:solidFill>
                  <a:schemeClr val="tx1"/>
                </a:solidFill>
              </a:rPr>
              <a:t>hội</a:t>
            </a:r>
            <a:r>
              <a:rPr lang="en-US" sz="1600" dirty="0">
                <a:solidFill>
                  <a:schemeClr val="tx1"/>
                </a:solidFill>
              </a:rPr>
              <a:t> </a:t>
            </a:r>
            <a:r>
              <a:rPr lang="en-US" sz="1600" dirty="0" err="1">
                <a:solidFill>
                  <a:schemeClr val="tx1"/>
                </a:solidFill>
              </a:rPr>
              <a:t>tại</a:t>
            </a:r>
            <a:r>
              <a:rPr lang="en-US" sz="1600" dirty="0">
                <a:solidFill>
                  <a:schemeClr val="tx1"/>
                </a:solidFill>
              </a:rPr>
              <a:t> </a:t>
            </a:r>
            <a:r>
              <a:rPr lang="en-US" sz="1600" dirty="0" err="1">
                <a:solidFill>
                  <a:schemeClr val="tx1"/>
                </a:solidFill>
              </a:rPr>
              <a:t>Quyết</a:t>
            </a:r>
            <a:r>
              <a:rPr lang="en-US" sz="1600" dirty="0">
                <a:solidFill>
                  <a:schemeClr val="tx1"/>
                </a:solidFill>
              </a:rPr>
              <a:t> </a:t>
            </a:r>
            <a:r>
              <a:rPr lang="en-US" sz="1600" dirty="0" err="1">
                <a:solidFill>
                  <a:schemeClr val="tx1"/>
                </a:solidFill>
              </a:rPr>
              <a:t>định</a:t>
            </a:r>
            <a:r>
              <a:rPr lang="en-US" sz="1600" dirty="0">
                <a:solidFill>
                  <a:schemeClr val="tx1"/>
                </a:solidFill>
              </a:rPr>
              <a:t> </a:t>
            </a:r>
            <a:r>
              <a:rPr lang="en-US" sz="1600" dirty="0" err="1">
                <a:solidFill>
                  <a:schemeClr val="tx1"/>
                </a:solidFill>
              </a:rPr>
              <a:t>số</a:t>
            </a:r>
            <a:r>
              <a:rPr lang="en-US" sz="1600" dirty="0">
                <a:solidFill>
                  <a:schemeClr val="tx1"/>
                </a:solidFill>
              </a:rPr>
              <a:t> 293/QĐ-</a:t>
            </a:r>
            <a:r>
              <a:rPr lang="en-US" sz="1600" dirty="0" err="1">
                <a:solidFill>
                  <a:schemeClr val="tx1"/>
                </a:solidFill>
              </a:rPr>
              <a:t>TTg</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Thủ</a:t>
            </a:r>
            <a:r>
              <a:rPr lang="en-US" sz="1600" dirty="0">
                <a:solidFill>
                  <a:schemeClr val="tx1"/>
                </a:solidFill>
              </a:rPr>
              <a:t> </a:t>
            </a:r>
            <a:r>
              <a:rPr lang="en-US" sz="1600" dirty="0" err="1">
                <a:solidFill>
                  <a:schemeClr val="tx1"/>
                </a:solidFill>
              </a:rPr>
              <a:t>tướng</a:t>
            </a:r>
            <a:r>
              <a:rPr lang="en-US" sz="1600" dirty="0">
                <a:solidFill>
                  <a:schemeClr val="tx1"/>
                </a:solidFill>
              </a:rPr>
              <a:t>, </a:t>
            </a:r>
            <a:r>
              <a:rPr lang="en-US" sz="1600" dirty="0" err="1">
                <a:solidFill>
                  <a:schemeClr val="tx1"/>
                </a:solidFill>
              </a:rPr>
              <a:t>hoàn</a:t>
            </a:r>
            <a:r>
              <a:rPr lang="en-US" sz="1600" dirty="0">
                <a:solidFill>
                  <a:schemeClr val="tx1"/>
                </a:solidFill>
              </a:rPr>
              <a:t> </a:t>
            </a:r>
            <a:r>
              <a:rPr lang="en-US" sz="1600" dirty="0" err="1">
                <a:solidFill>
                  <a:schemeClr val="tx1"/>
                </a:solidFill>
              </a:rPr>
              <a:t>thành</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quý</a:t>
            </a:r>
            <a:r>
              <a:rPr lang="en-US" sz="1600" dirty="0">
                <a:solidFill>
                  <a:schemeClr val="tx1"/>
                </a:solidFill>
              </a:rPr>
              <a:t> II/2020. </a:t>
            </a:r>
            <a:r>
              <a:rPr lang="en-US" sz="1600" dirty="0" err="1">
                <a:solidFill>
                  <a:schemeClr val="tx1"/>
                </a:solidFill>
              </a:rPr>
              <a:t>Cụ</a:t>
            </a:r>
            <a:r>
              <a:rPr lang="en-US" sz="1600" dirty="0">
                <a:solidFill>
                  <a:schemeClr val="tx1"/>
                </a:solidFill>
              </a:rPr>
              <a:t> </a:t>
            </a:r>
            <a:r>
              <a:rPr lang="en-US" sz="1600" dirty="0" err="1">
                <a:solidFill>
                  <a:schemeClr val="tx1"/>
                </a:solidFill>
              </a:rPr>
              <a:t>thể</a:t>
            </a:r>
            <a:r>
              <a:rPr lang="en-US" sz="1600" dirty="0">
                <a:solidFill>
                  <a:schemeClr val="tx1"/>
                </a:solidFill>
              </a:rPr>
              <a:t> </a:t>
            </a:r>
            <a:r>
              <a:rPr lang="en-US" sz="1600" dirty="0" err="1">
                <a:solidFill>
                  <a:schemeClr val="tx1"/>
                </a:solidFill>
              </a:rPr>
              <a:t>số</a:t>
            </a:r>
            <a:r>
              <a:rPr lang="en-US" sz="1600" dirty="0">
                <a:solidFill>
                  <a:schemeClr val="tx1"/>
                </a:solidFill>
              </a:rPr>
              <a:t> </a:t>
            </a:r>
            <a:r>
              <a:rPr lang="en-US" sz="1600" dirty="0" err="1">
                <a:solidFill>
                  <a:schemeClr val="tx1"/>
                </a:solidFill>
              </a:rPr>
              <a:t>lượng</a:t>
            </a:r>
            <a:r>
              <a:rPr lang="en-US" sz="1600" dirty="0">
                <a:solidFill>
                  <a:schemeClr val="tx1"/>
                </a:solidFill>
              </a:rPr>
              <a:t> </a:t>
            </a:r>
            <a:r>
              <a:rPr lang="en-US" sz="1600" dirty="0" err="1">
                <a:solidFill>
                  <a:schemeClr val="tx1"/>
                </a:solidFill>
              </a:rPr>
              <a:t>chỉ</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theo</a:t>
            </a:r>
            <a:r>
              <a:rPr lang="en-US" sz="1600" dirty="0">
                <a:solidFill>
                  <a:schemeClr val="tx1"/>
                </a:solidFill>
              </a:rPr>
              <a:t> </a:t>
            </a:r>
            <a:r>
              <a:rPr lang="en-US" sz="1600" dirty="0" err="1">
                <a:solidFill>
                  <a:schemeClr val="tx1"/>
                </a:solidFill>
              </a:rPr>
              <a:t>lĩnh</a:t>
            </a:r>
            <a:r>
              <a:rPr lang="en-US" sz="1600" dirty="0">
                <a:solidFill>
                  <a:schemeClr val="tx1"/>
                </a:solidFill>
              </a:rPr>
              <a:t> </a:t>
            </a:r>
            <a:r>
              <a:rPr lang="en-US" sz="1600" dirty="0" err="1">
                <a:solidFill>
                  <a:schemeClr val="tx1"/>
                </a:solidFill>
              </a:rPr>
              <a:t>vực</a:t>
            </a:r>
            <a:r>
              <a:rPr lang="en-US" sz="1600" dirty="0">
                <a:solidFill>
                  <a:schemeClr val="tx1"/>
                </a:solidFill>
              </a:rPr>
              <a:t> </a:t>
            </a:r>
            <a:r>
              <a:rPr lang="en-US" sz="1600" dirty="0" err="1">
                <a:solidFill>
                  <a:schemeClr val="tx1"/>
                </a:solidFill>
              </a:rPr>
              <a:t>quản</a:t>
            </a:r>
            <a:r>
              <a:rPr lang="en-US" sz="1600" dirty="0">
                <a:solidFill>
                  <a:schemeClr val="tx1"/>
                </a:solidFill>
              </a:rPr>
              <a:t> </a:t>
            </a:r>
            <a:r>
              <a:rPr lang="en-US" sz="1600" dirty="0" err="1">
                <a:solidFill>
                  <a:schemeClr val="tx1"/>
                </a:solidFill>
              </a:rPr>
              <a:t>lý</a:t>
            </a:r>
            <a:r>
              <a:rPr lang="en-US" sz="1600" dirty="0">
                <a:solidFill>
                  <a:schemeClr val="tx1"/>
                </a:solidFill>
              </a:rPr>
              <a:t> </a:t>
            </a:r>
            <a:r>
              <a:rPr lang="en-US" sz="1600" dirty="0" err="1">
                <a:solidFill>
                  <a:schemeClr val="tx1"/>
                </a:solidFill>
              </a:rPr>
              <a:t>của</a:t>
            </a:r>
            <a:r>
              <a:rPr lang="en-US" sz="1600" dirty="0">
                <a:solidFill>
                  <a:schemeClr val="tx1"/>
                </a:solidFill>
              </a:rPr>
              <a:t> 19 </a:t>
            </a:r>
            <a:r>
              <a:rPr lang="en-US" sz="1600" dirty="0" err="1">
                <a:solidFill>
                  <a:schemeClr val="tx1"/>
                </a:solidFill>
              </a:rPr>
              <a:t>bộ</a:t>
            </a:r>
            <a:r>
              <a:rPr lang="en-US" sz="1600" dirty="0">
                <a:solidFill>
                  <a:schemeClr val="tx1"/>
                </a:solidFill>
              </a:rPr>
              <a:t>, </a:t>
            </a:r>
            <a:r>
              <a:rPr lang="en-US" sz="1600" dirty="0" err="1">
                <a:solidFill>
                  <a:schemeClr val="tx1"/>
                </a:solidFill>
              </a:rPr>
              <a:t>cơ</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như</a:t>
            </a:r>
            <a:r>
              <a:rPr lang="en-US" sz="1600" dirty="0">
                <a:solidFill>
                  <a:schemeClr val="tx1"/>
                </a:solidFill>
              </a:rPr>
              <a:t> </a:t>
            </a:r>
            <a:r>
              <a:rPr lang="en-US" sz="1600" dirty="0" err="1">
                <a:solidFill>
                  <a:schemeClr val="tx1"/>
                </a:solidFill>
              </a:rPr>
              <a:t>sau</a:t>
            </a:r>
            <a:r>
              <a:rPr lang="en-US" sz="1600" dirty="0">
                <a:solidFill>
                  <a:schemeClr val="tx1"/>
                </a:solidFill>
              </a:rPr>
              <a:t>:</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KH&amp;ĐT: 101                         + </a:t>
            </a:r>
            <a:r>
              <a:rPr lang="en-US" sz="1600" dirty="0" err="1">
                <a:solidFill>
                  <a:schemeClr val="tx1"/>
                </a:solidFill>
              </a:rPr>
              <a:t>Bộ</a:t>
            </a:r>
            <a:r>
              <a:rPr lang="en-US" sz="1600" dirty="0">
                <a:solidFill>
                  <a:schemeClr val="tx1"/>
                </a:solidFill>
              </a:rPr>
              <a:t> TN&amp;MT: 04</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a:t>
            </a:r>
            <a:r>
              <a:rPr lang="en-US" sz="1600" dirty="0" err="1">
                <a:solidFill>
                  <a:schemeClr val="tx1"/>
                </a:solidFill>
              </a:rPr>
              <a:t>Tài</a:t>
            </a:r>
            <a:r>
              <a:rPr lang="en-US" sz="1600" dirty="0">
                <a:solidFill>
                  <a:schemeClr val="tx1"/>
                </a:solidFill>
              </a:rPr>
              <a:t> </a:t>
            </a:r>
            <a:r>
              <a:rPr lang="en-US" sz="1600" dirty="0" err="1">
                <a:solidFill>
                  <a:schemeClr val="tx1"/>
                </a:solidFill>
              </a:rPr>
              <a:t>chính</a:t>
            </a:r>
            <a:r>
              <a:rPr lang="en-US" sz="1600" dirty="0">
                <a:solidFill>
                  <a:schemeClr val="tx1"/>
                </a:solidFill>
              </a:rPr>
              <a:t>: 15                        + </a:t>
            </a:r>
            <a:r>
              <a:rPr lang="en-US" sz="1600" dirty="0" err="1">
                <a:solidFill>
                  <a:schemeClr val="tx1"/>
                </a:solidFill>
              </a:rPr>
              <a:t>Bộ</a:t>
            </a:r>
            <a:r>
              <a:rPr lang="en-US" sz="1600" dirty="0">
                <a:solidFill>
                  <a:schemeClr val="tx1"/>
                </a:solidFill>
              </a:rPr>
              <a:t> NN&amp;PTNT: 04</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LĐ-TB&amp;XH: 03                     + </a:t>
            </a:r>
            <a:r>
              <a:rPr lang="en-US" sz="1600" dirty="0" err="1">
                <a:solidFill>
                  <a:schemeClr val="tx1"/>
                </a:solidFill>
              </a:rPr>
              <a:t>Bộ</a:t>
            </a:r>
            <a:r>
              <a:rPr lang="en-US" sz="1600" dirty="0">
                <a:solidFill>
                  <a:schemeClr val="tx1"/>
                </a:solidFill>
              </a:rPr>
              <a:t> </a:t>
            </a:r>
            <a:r>
              <a:rPr lang="en-US" sz="1600" dirty="0" err="1">
                <a:solidFill>
                  <a:schemeClr val="tx1"/>
                </a:solidFill>
              </a:rPr>
              <a:t>Ngoại</a:t>
            </a:r>
            <a:r>
              <a:rPr lang="en-US" sz="1600" dirty="0">
                <a:solidFill>
                  <a:schemeClr val="tx1"/>
                </a:solidFill>
              </a:rPr>
              <a:t> </a:t>
            </a:r>
            <a:r>
              <a:rPr lang="en-US" sz="1600" dirty="0" err="1">
                <a:solidFill>
                  <a:schemeClr val="tx1"/>
                </a:solidFill>
              </a:rPr>
              <a:t>giao</a:t>
            </a:r>
            <a:r>
              <a:rPr lang="en-US" sz="1600" dirty="0">
                <a:solidFill>
                  <a:schemeClr val="tx1"/>
                </a:solidFill>
              </a:rPr>
              <a:t>: 11</a:t>
            </a:r>
          </a:p>
          <a:p>
            <a:pPr algn="just">
              <a:spcAft>
                <a:spcPts val="600"/>
              </a:spcAft>
            </a:pPr>
            <a:r>
              <a:rPr lang="en-US" sz="1600" dirty="0">
                <a:solidFill>
                  <a:schemeClr val="tx1"/>
                </a:solidFill>
              </a:rPr>
              <a:t>	+ NHNNVN: 09                             + </a:t>
            </a:r>
            <a:r>
              <a:rPr lang="en-US" sz="1600" dirty="0" err="1">
                <a:solidFill>
                  <a:schemeClr val="tx1"/>
                </a:solidFill>
              </a:rPr>
              <a:t>Bộ</a:t>
            </a:r>
            <a:r>
              <a:rPr lang="en-US" sz="1600" dirty="0">
                <a:solidFill>
                  <a:schemeClr val="tx1"/>
                </a:solidFill>
              </a:rPr>
              <a:t> </a:t>
            </a:r>
            <a:r>
              <a:rPr lang="en-US" sz="1600" dirty="0" err="1">
                <a:solidFill>
                  <a:schemeClr val="tx1"/>
                </a:solidFill>
              </a:rPr>
              <a:t>Tư</a:t>
            </a:r>
            <a:r>
              <a:rPr lang="en-US" sz="1600" dirty="0">
                <a:solidFill>
                  <a:schemeClr val="tx1"/>
                </a:solidFill>
              </a:rPr>
              <a:t> </a:t>
            </a:r>
            <a:r>
              <a:rPr lang="en-US" sz="1600" dirty="0" err="1">
                <a:solidFill>
                  <a:schemeClr val="tx1"/>
                </a:solidFill>
              </a:rPr>
              <a:t>pháp</a:t>
            </a:r>
            <a:r>
              <a:rPr lang="en-US" sz="1600" dirty="0">
                <a:solidFill>
                  <a:schemeClr val="tx1"/>
                </a:solidFill>
              </a:rPr>
              <a:t>: </a:t>
            </a:r>
            <a:r>
              <a:rPr lang="en-US" sz="1600" dirty="0" smtClean="0">
                <a:solidFill>
                  <a:schemeClr val="tx1"/>
                </a:solidFill>
              </a:rPr>
              <a:t>05</a:t>
            </a:r>
            <a:endParaRPr lang="en-US" sz="1600" dirty="0">
              <a:solidFill>
                <a:schemeClr val="tx1"/>
              </a:solidFill>
            </a:endParaRP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a:t>
            </a:r>
            <a:r>
              <a:rPr lang="en-US" sz="1600" dirty="0" smtClean="0">
                <a:solidFill>
                  <a:schemeClr val="tx1"/>
                </a:solidFill>
              </a:rPr>
              <a:t>TT&amp;TT</a:t>
            </a:r>
            <a:r>
              <a:rPr lang="en-US" sz="1600" dirty="0">
                <a:solidFill>
                  <a:schemeClr val="tx1"/>
                </a:solidFill>
              </a:rPr>
              <a:t>: 07                           </a:t>
            </a:r>
            <a:r>
              <a:rPr lang="en-US" sz="1600" dirty="0" smtClean="0">
                <a:solidFill>
                  <a:schemeClr val="tx1"/>
                </a:solidFill>
              </a:rPr>
              <a:t> + </a:t>
            </a:r>
            <a:r>
              <a:rPr lang="en-US" sz="1600" dirty="0" err="1">
                <a:solidFill>
                  <a:schemeClr val="tx1"/>
                </a:solidFill>
              </a:rPr>
              <a:t>Bộ</a:t>
            </a:r>
            <a:r>
              <a:rPr lang="en-US" sz="1600" dirty="0">
                <a:solidFill>
                  <a:schemeClr val="tx1"/>
                </a:solidFill>
              </a:rPr>
              <a:t> CA: </a:t>
            </a:r>
            <a:r>
              <a:rPr lang="en-US" sz="1600" dirty="0" smtClean="0">
                <a:solidFill>
                  <a:schemeClr val="tx1"/>
                </a:solidFill>
              </a:rPr>
              <a:t>04</a:t>
            </a:r>
            <a:r>
              <a:rPr lang="en-US" sz="1600" dirty="0">
                <a:solidFill>
                  <a:schemeClr val="tx1"/>
                </a:solidFill>
              </a:rPr>
              <a:t>; + </a:t>
            </a:r>
            <a:r>
              <a:rPr lang="en-US" sz="1600" dirty="0" err="1">
                <a:solidFill>
                  <a:schemeClr val="tx1"/>
                </a:solidFill>
              </a:rPr>
              <a:t>Bộ</a:t>
            </a:r>
            <a:r>
              <a:rPr lang="en-US" sz="1600" dirty="0">
                <a:solidFill>
                  <a:schemeClr val="tx1"/>
                </a:solidFill>
              </a:rPr>
              <a:t> QP: 01 </a:t>
            </a:r>
            <a:r>
              <a:rPr lang="en-US" sz="1400" dirty="0">
                <a:solidFill>
                  <a:schemeClr val="tx1"/>
                </a:solidFill>
              </a:rPr>
              <a:t>(BQP </a:t>
            </a:r>
            <a:r>
              <a:rPr lang="en-US" sz="1400" dirty="0" err="1">
                <a:solidFill>
                  <a:schemeClr val="tx1"/>
                </a:solidFill>
              </a:rPr>
              <a:t>và</a:t>
            </a:r>
            <a:r>
              <a:rPr lang="en-US" sz="1400" dirty="0">
                <a:solidFill>
                  <a:schemeClr val="tx1"/>
                </a:solidFill>
              </a:rPr>
              <a:t> BCA </a:t>
            </a:r>
            <a:r>
              <a:rPr lang="en-US" sz="1400" dirty="0" err="1">
                <a:solidFill>
                  <a:schemeClr val="tx1"/>
                </a:solidFill>
              </a:rPr>
              <a:t>cùng</a:t>
            </a:r>
            <a:r>
              <a:rPr lang="en-US" sz="1400" dirty="0">
                <a:solidFill>
                  <a:schemeClr val="tx1"/>
                </a:solidFill>
              </a:rPr>
              <a:t> </a:t>
            </a:r>
            <a:r>
              <a:rPr lang="en-US" sz="1400" dirty="0" err="1">
                <a:solidFill>
                  <a:schemeClr val="tx1"/>
                </a:solidFill>
              </a:rPr>
              <a:t>cung</a:t>
            </a:r>
            <a:r>
              <a:rPr lang="en-US" sz="1400" dirty="0">
                <a:solidFill>
                  <a:schemeClr val="tx1"/>
                </a:solidFill>
              </a:rPr>
              <a:t> </a:t>
            </a:r>
            <a:r>
              <a:rPr lang="en-US" sz="1400" dirty="0" err="1">
                <a:solidFill>
                  <a:schemeClr val="tx1"/>
                </a:solidFill>
              </a:rPr>
              <a:t>cấp</a:t>
            </a:r>
            <a:r>
              <a:rPr lang="en-US" sz="1400" dirty="0">
                <a:solidFill>
                  <a:schemeClr val="tx1"/>
                </a:solidFill>
              </a:rPr>
              <a:t>)</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Y </a:t>
            </a:r>
            <a:r>
              <a:rPr lang="en-US" sz="1600" dirty="0" err="1">
                <a:solidFill>
                  <a:schemeClr val="tx1"/>
                </a:solidFill>
              </a:rPr>
              <a:t>tế</a:t>
            </a:r>
            <a:r>
              <a:rPr lang="en-US" sz="1600" dirty="0">
                <a:solidFill>
                  <a:schemeClr val="tx1"/>
                </a:solidFill>
              </a:rPr>
              <a:t>: 05                                 + </a:t>
            </a:r>
            <a:r>
              <a:rPr lang="en-US" sz="1600" dirty="0" err="1">
                <a:solidFill>
                  <a:schemeClr val="tx1"/>
                </a:solidFill>
              </a:rPr>
              <a:t>Bộ</a:t>
            </a:r>
            <a:r>
              <a:rPr lang="en-US" sz="1600" dirty="0">
                <a:solidFill>
                  <a:schemeClr val="tx1"/>
                </a:solidFill>
              </a:rPr>
              <a:t> </a:t>
            </a:r>
            <a:r>
              <a:rPr lang="en-US" sz="1600" dirty="0" err="1">
                <a:solidFill>
                  <a:schemeClr val="tx1"/>
                </a:solidFill>
              </a:rPr>
              <a:t>Nội</a:t>
            </a:r>
            <a:r>
              <a:rPr lang="en-US" sz="1600" dirty="0">
                <a:solidFill>
                  <a:schemeClr val="tx1"/>
                </a:solidFill>
              </a:rPr>
              <a:t> </a:t>
            </a:r>
            <a:r>
              <a:rPr lang="en-US" sz="1600" dirty="0" err="1">
                <a:solidFill>
                  <a:schemeClr val="tx1"/>
                </a:solidFill>
              </a:rPr>
              <a:t>vụ</a:t>
            </a:r>
            <a:r>
              <a:rPr lang="en-US" sz="1600" dirty="0">
                <a:solidFill>
                  <a:schemeClr val="tx1"/>
                </a:solidFill>
              </a:rPr>
              <a:t>: 08                        </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a:t>
            </a:r>
            <a:r>
              <a:rPr lang="en-US" sz="1600" dirty="0" err="1">
                <a:solidFill>
                  <a:schemeClr val="tx1"/>
                </a:solidFill>
              </a:rPr>
              <a:t>Xây</a:t>
            </a:r>
            <a:r>
              <a:rPr lang="en-US" sz="1600" dirty="0">
                <a:solidFill>
                  <a:schemeClr val="tx1"/>
                </a:solidFill>
              </a:rPr>
              <a:t> </a:t>
            </a:r>
            <a:r>
              <a:rPr lang="en-US" sz="1600" dirty="0" err="1">
                <a:solidFill>
                  <a:schemeClr val="tx1"/>
                </a:solidFill>
              </a:rPr>
              <a:t>dựng</a:t>
            </a:r>
            <a:r>
              <a:rPr lang="en-US" sz="1600" dirty="0">
                <a:solidFill>
                  <a:schemeClr val="tx1"/>
                </a:solidFill>
              </a:rPr>
              <a:t>: 04                        + </a:t>
            </a:r>
            <a:r>
              <a:rPr lang="en-US" sz="1600" dirty="0" err="1">
                <a:solidFill>
                  <a:schemeClr val="tx1"/>
                </a:solidFill>
              </a:rPr>
              <a:t>Bộ</a:t>
            </a:r>
            <a:r>
              <a:rPr lang="en-US" sz="1600" dirty="0">
                <a:solidFill>
                  <a:schemeClr val="tx1"/>
                </a:solidFill>
              </a:rPr>
              <a:t> KHCN: 04</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GTVT: 02                              + VPCP: 03</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GD&amp;ĐT: 01                           + BHXHVN: 10</a:t>
            </a:r>
          </a:p>
          <a:p>
            <a:pPr algn="just">
              <a:spcAft>
                <a:spcPts val="600"/>
              </a:spcAft>
            </a:pPr>
            <a:r>
              <a:rPr lang="en-US" sz="1800" dirty="0">
                <a:solidFill>
                  <a:schemeClr val="tx1"/>
                </a:solidFill>
              </a:rPr>
              <a:t>     </a:t>
            </a:r>
          </a:p>
        </p:txBody>
      </p:sp>
      <p:sp>
        <p:nvSpPr>
          <p:cNvPr id="64" name="Google Shape;64;p14"/>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xmlns="" id="{E9A2C0B2-C9CE-445C-AF7F-90D6502D30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35</a:t>
            </a:fld>
            <a:endParaRPr lang="vi"/>
          </a:p>
        </p:txBody>
      </p:sp>
      <p:pic>
        <p:nvPicPr>
          <p:cNvPr id="6" name="Picture 5">
            <a:extLst>
              <a:ext uri="{FF2B5EF4-FFF2-40B4-BE49-F238E27FC236}">
                <a16:creationId xmlns:a16="http://schemas.microsoft.com/office/drawing/2014/main" xmlns="" id="{9263F14F-4F5E-4ABF-9CD0-F81F8053F6DD}"/>
              </a:ext>
            </a:extLst>
          </p:cNvPr>
          <p:cNvPicPr>
            <a:picLocks noChangeAspect="1"/>
          </p:cNvPicPr>
          <p:nvPr/>
        </p:nvPicPr>
        <p:blipFill>
          <a:blip r:embed="rId3"/>
          <a:stretch>
            <a:fillRect/>
          </a:stretch>
        </p:blipFill>
        <p:spPr>
          <a:xfrm>
            <a:off x="135082" y="221457"/>
            <a:ext cx="473825" cy="369220"/>
          </a:xfrm>
          <a:prstGeom prst="rect">
            <a:avLst/>
          </a:prstGeom>
        </p:spPr>
      </p:pic>
      <p:sp>
        <p:nvSpPr>
          <p:cNvPr id="8" name="Rectangle 7"/>
          <p:cNvSpPr/>
          <p:nvPr/>
        </p:nvSpPr>
        <p:spPr>
          <a:xfrm>
            <a:off x="812801" y="203200"/>
            <a:ext cx="4939170" cy="517065"/>
          </a:xfrm>
          <a:prstGeom prst="rect">
            <a:avLst/>
          </a:prstGeom>
        </p:spPr>
        <p:txBody>
          <a:bodyPr wrap="square">
            <a:spAutoFit/>
          </a:bodyPr>
          <a:lstStyle/>
          <a:p>
            <a:pPr>
              <a:lnSpc>
                <a:spcPct val="115000"/>
              </a:lnSpc>
              <a:buClr>
                <a:schemeClr val="dk1"/>
              </a:buClr>
              <a:buSzPts val="2800"/>
            </a:pPr>
            <a:r>
              <a:rPr lang="en-US" sz="2400" b="1" dirty="0">
                <a:solidFill>
                  <a:srgbClr val="D16F3D"/>
                </a:solidFill>
              </a:rPr>
              <a:t>IV. </a:t>
            </a:r>
            <a:r>
              <a:rPr lang="en-US" sz="2400" b="1" dirty="0" err="1">
                <a:solidFill>
                  <a:srgbClr val="D16F3D"/>
                </a:solidFill>
              </a:rPr>
              <a:t>Nhiệm</a:t>
            </a:r>
            <a:r>
              <a:rPr lang="en-US" sz="2400" b="1" dirty="0">
                <a:solidFill>
                  <a:srgbClr val="D16F3D"/>
                </a:solidFill>
              </a:rPr>
              <a:t> </a:t>
            </a:r>
            <a:r>
              <a:rPr lang="en-US" sz="2400" b="1" dirty="0" err="1">
                <a:solidFill>
                  <a:srgbClr val="D16F3D"/>
                </a:solidFill>
              </a:rPr>
              <a:t>vụ</a:t>
            </a:r>
            <a:r>
              <a:rPr lang="en-US" sz="2400" b="1" dirty="0">
                <a:solidFill>
                  <a:srgbClr val="D16F3D"/>
                </a:solidFill>
              </a:rPr>
              <a:t> </a:t>
            </a:r>
            <a:r>
              <a:rPr lang="en-US" sz="2400" b="1" dirty="0" err="1">
                <a:solidFill>
                  <a:srgbClr val="D16F3D"/>
                </a:solidFill>
              </a:rPr>
              <a:t>thời</a:t>
            </a:r>
            <a:r>
              <a:rPr lang="en-US" sz="2400" b="1" dirty="0">
                <a:solidFill>
                  <a:srgbClr val="D16F3D"/>
                </a:solidFill>
              </a:rPr>
              <a:t> </a:t>
            </a:r>
            <a:r>
              <a:rPr lang="en-US" sz="2400" b="1" dirty="0" err="1">
                <a:solidFill>
                  <a:srgbClr val="D16F3D"/>
                </a:solidFill>
              </a:rPr>
              <a:t>gian</a:t>
            </a:r>
            <a:r>
              <a:rPr lang="en-US" sz="2400" b="1" dirty="0">
                <a:solidFill>
                  <a:srgbClr val="D16F3D"/>
                </a:solidFill>
              </a:rPr>
              <a:t> </a:t>
            </a:r>
            <a:r>
              <a:rPr lang="en-US" sz="2400" b="1" dirty="0" err="1" smtClean="0">
                <a:solidFill>
                  <a:srgbClr val="D16F3D"/>
                </a:solidFill>
              </a:rPr>
              <a:t>tới</a:t>
            </a:r>
            <a:r>
              <a:rPr lang="en-US" sz="2400" b="1" dirty="0" smtClean="0">
                <a:solidFill>
                  <a:srgbClr val="D16F3D"/>
                </a:solidFill>
              </a:rPr>
              <a:t> (</a:t>
            </a:r>
            <a:r>
              <a:rPr lang="en-US" sz="2400" b="1" dirty="0" err="1" smtClean="0">
                <a:solidFill>
                  <a:srgbClr val="D16F3D"/>
                </a:solidFill>
              </a:rPr>
              <a:t>tt</a:t>
            </a:r>
            <a:r>
              <a:rPr lang="en-US" sz="2400" b="1" dirty="0" smtClean="0">
                <a:solidFill>
                  <a:srgbClr val="D16F3D"/>
                </a:solidFill>
              </a:rPr>
              <a:t>)</a:t>
            </a:r>
            <a:endParaRPr lang="en-US" sz="2400" b="1" dirty="0">
              <a:solidFill>
                <a:srgbClr val="D16F3D"/>
              </a:solidFill>
            </a:endParaRPr>
          </a:p>
        </p:txBody>
      </p:sp>
    </p:spTree>
    <p:extLst>
      <p:ext uri="{BB962C8B-B14F-4D97-AF65-F5344CB8AC3E}">
        <p14:creationId xmlns:p14="http://schemas.microsoft.com/office/powerpoint/2010/main" val="1958568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87900" y="1872900"/>
            <a:ext cx="8520600" cy="11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 sz="4600" b="1" dirty="0">
                <a:solidFill>
                  <a:srgbClr val="B95A2A"/>
                </a:solidFill>
                <a:latin typeface="+mj-lt"/>
                <a:ea typeface="Times New Roman"/>
                <a:cs typeface="Times New Roman"/>
                <a:sym typeface="Times New Roman"/>
              </a:rPr>
              <a:t>Trân trọng cảm ơn!</a:t>
            </a:r>
            <a:endParaRPr sz="4600" b="1" dirty="0">
              <a:solidFill>
                <a:srgbClr val="B95A2A"/>
              </a:solidFill>
              <a:latin typeface="+mj-lt"/>
              <a:ea typeface="Times New Roman"/>
              <a:cs typeface="Times New Roman"/>
              <a:sym typeface="Times New Roman"/>
            </a:endParaRPr>
          </a:p>
        </p:txBody>
      </p:sp>
      <p:sp>
        <p:nvSpPr>
          <p:cNvPr id="213" name="Google Shape;213;p33"/>
          <p:cNvSpPr txBox="1">
            <a:spLocks noGrp="1"/>
          </p:cNvSpPr>
          <p:nvPr>
            <p:ph type="subTitle" idx="4294967295"/>
          </p:nvPr>
        </p:nvSpPr>
        <p:spPr>
          <a:xfrm>
            <a:off x="311700" y="4689650"/>
            <a:ext cx="85206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1200" dirty="0"/>
          </a:p>
        </p:txBody>
      </p:sp>
      <p:sp>
        <p:nvSpPr>
          <p:cNvPr id="214" name="Google Shape;214;p33"/>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xmlns="" id="{0E0E43D7-7E39-4E9E-B3B4-19B2390A8C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36</a:t>
            </a:fld>
            <a:endParaRPr lang="v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3825" y="206436"/>
            <a:ext cx="8452021" cy="746700"/>
          </a:xfrm>
          <a:prstGeom prst="rect">
            <a:avLst/>
          </a:prstGeom>
        </p:spPr>
        <p:txBody>
          <a:bodyPr spcFirstLastPara="1" wrap="square" lIns="91425" tIns="91425" rIns="91425" bIns="91425" anchor="t" anchorCtr="0">
            <a:noAutofit/>
          </a:bodyPr>
          <a:lstStyle/>
          <a:p>
            <a:pPr marL="0" lvl="0" indent="0"/>
            <a:r>
              <a:rPr lang="en-US" b="1" dirty="0">
                <a:solidFill>
                  <a:srgbClr val="D16F3D"/>
                </a:solidFill>
              </a:rPr>
              <a:t>1. C</a:t>
            </a:r>
            <a:r>
              <a:rPr lang="vi-VN" b="1" dirty="0">
                <a:solidFill>
                  <a:srgbClr val="D16F3D"/>
                </a:solidFill>
              </a:rPr>
              <a:t>ơ</a:t>
            </a:r>
            <a:r>
              <a:rPr lang="en-US" b="1" dirty="0">
                <a:solidFill>
                  <a:srgbClr val="D16F3D"/>
                </a:solidFill>
              </a:rPr>
              <a:t> </a:t>
            </a:r>
            <a:r>
              <a:rPr lang="en-US" b="1" dirty="0" err="1">
                <a:solidFill>
                  <a:srgbClr val="D16F3D"/>
                </a:solidFill>
              </a:rPr>
              <a:t>sở</a:t>
            </a:r>
            <a:r>
              <a:rPr lang="en-US" b="1" dirty="0">
                <a:solidFill>
                  <a:srgbClr val="D16F3D"/>
                </a:solidFill>
              </a:rPr>
              <a:t> </a:t>
            </a:r>
            <a:r>
              <a:rPr lang="en-US" b="1" dirty="0" err="1">
                <a:solidFill>
                  <a:srgbClr val="D16F3D"/>
                </a:solidFill>
              </a:rPr>
              <a:t>pháp</a:t>
            </a:r>
            <a:r>
              <a:rPr lang="en-US" b="1" dirty="0">
                <a:solidFill>
                  <a:srgbClr val="D16F3D"/>
                </a:solidFill>
              </a:rPr>
              <a:t> </a:t>
            </a:r>
            <a:r>
              <a:rPr lang="en-US" b="1" dirty="0" err="1" smtClean="0">
                <a:solidFill>
                  <a:srgbClr val="D16F3D"/>
                </a:solidFill>
              </a:rPr>
              <a:t>lý</a:t>
            </a:r>
            <a:endParaRPr lang="en-US" b="1" dirty="0" smtClean="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473824" y="953136"/>
            <a:ext cx="8452021" cy="746700"/>
          </a:xfrm>
          <a:prstGeom prst="rect">
            <a:avLst/>
          </a:prstGeom>
          <a:noFill/>
          <a:ln>
            <a:noFill/>
          </a:ln>
        </p:spPr>
        <p:txBody>
          <a:bodyPr spcFirstLastPara="1" wrap="square" lIns="91425" tIns="91425" rIns="91425" bIns="91425" anchor="t" anchorCtr="0">
            <a:noAutofit/>
          </a:bodyPr>
          <a:lstStyle/>
          <a:p>
            <a:pPr algn="just" fontAlgn="base">
              <a:spcAft>
                <a:spcPts val="600"/>
              </a:spcAft>
              <a:buFont typeface="Wingdings" pitchFamily="2" charset="2"/>
              <a:buChar char="Ø"/>
            </a:pPr>
            <a:r>
              <a:rPr lang="en-US" sz="1800" dirty="0" err="1">
                <a:solidFill>
                  <a:schemeClr val="tx1"/>
                </a:solidFill>
              </a:rPr>
              <a:t>Nghị</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số</a:t>
            </a:r>
            <a:r>
              <a:rPr lang="en-US" sz="1800" dirty="0">
                <a:solidFill>
                  <a:schemeClr val="tx1"/>
                </a:solidFill>
              </a:rPr>
              <a:t> 09/2019/NĐ-CP </a:t>
            </a:r>
            <a:r>
              <a:rPr lang="en-US" sz="1800" dirty="0" err="1">
                <a:solidFill>
                  <a:schemeClr val="tx1"/>
                </a:solidFill>
              </a:rPr>
              <a:t>ngày</a:t>
            </a:r>
            <a:r>
              <a:rPr lang="en-US" sz="1800" dirty="0">
                <a:solidFill>
                  <a:schemeClr val="tx1"/>
                </a:solidFill>
              </a:rPr>
              <a:t> 24/01/2019 </a:t>
            </a:r>
            <a:r>
              <a:rPr lang="en-US" sz="1800" dirty="0" err="1">
                <a:solidFill>
                  <a:schemeClr val="tx1"/>
                </a:solidFill>
              </a:rPr>
              <a:t>của</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quy</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chế</a:t>
            </a:r>
            <a:r>
              <a:rPr lang="en-US" sz="1800" dirty="0">
                <a:solidFill>
                  <a:schemeClr val="tx1"/>
                </a:solidFill>
              </a:rPr>
              <a:t> </a:t>
            </a:r>
            <a:r>
              <a:rPr lang="en-US" sz="1800" dirty="0" err="1">
                <a:solidFill>
                  <a:schemeClr val="tx1"/>
                </a:solidFill>
              </a:rPr>
              <a:t>độ</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của</a:t>
            </a:r>
            <a:r>
              <a:rPr lang="en-US" sz="1800" dirty="0">
                <a:solidFill>
                  <a:schemeClr val="tx1"/>
                </a:solidFill>
              </a:rPr>
              <a:t> CQHCNN, </a:t>
            </a:r>
            <a:r>
              <a:rPr lang="en-US" sz="1800" dirty="0" err="1">
                <a:solidFill>
                  <a:schemeClr val="tx1"/>
                </a:solidFill>
              </a:rPr>
              <a:t>Nghị</a:t>
            </a:r>
            <a:r>
              <a:rPr lang="en-US" sz="1800" dirty="0">
                <a:solidFill>
                  <a:schemeClr val="tx1"/>
                </a:solidFill>
              </a:rPr>
              <a:t> </a:t>
            </a:r>
            <a:r>
              <a:rPr lang="en-US" sz="1800" dirty="0" err="1">
                <a:solidFill>
                  <a:schemeClr val="tx1"/>
                </a:solidFill>
              </a:rPr>
              <a:t>quyết</a:t>
            </a:r>
            <a:r>
              <a:rPr lang="en-US" sz="1800" dirty="0">
                <a:solidFill>
                  <a:schemeClr val="tx1"/>
                </a:solidFill>
              </a:rPr>
              <a:t> </a:t>
            </a:r>
            <a:r>
              <a:rPr lang="en-US" sz="1800" dirty="0" err="1">
                <a:solidFill>
                  <a:schemeClr val="tx1"/>
                </a:solidFill>
              </a:rPr>
              <a:t>số</a:t>
            </a:r>
            <a:r>
              <a:rPr lang="en-US" sz="1800" dirty="0">
                <a:solidFill>
                  <a:schemeClr val="tx1"/>
                </a:solidFill>
              </a:rPr>
              <a:t> 17/NQ-CP </a:t>
            </a:r>
            <a:r>
              <a:rPr lang="en-US" sz="1800" dirty="0" err="1">
                <a:solidFill>
                  <a:schemeClr val="tx1"/>
                </a:solidFill>
              </a:rPr>
              <a:t>ngày</a:t>
            </a:r>
            <a:r>
              <a:rPr lang="en-US" sz="1800" dirty="0">
                <a:solidFill>
                  <a:schemeClr val="tx1"/>
                </a:solidFill>
              </a:rPr>
              <a:t> 07/3/2019 </a:t>
            </a:r>
            <a:r>
              <a:rPr lang="en-US" sz="1800" dirty="0" err="1">
                <a:solidFill>
                  <a:schemeClr val="tx1"/>
                </a:solidFill>
              </a:rPr>
              <a:t>của</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về</a:t>
            </a:r>
            <a:r>
              <a:rPr lang="en-US" sz="1800" dirty="0">
                <a:solidFill>
                  <a:schemeClr val="tx1"/>
                </a:solidFill>
              </a:rPr>
              <a:t> </a:t>
            </a:r>
            <a:r>
              <a:rPr lang="en-US" sz="1800" dirty="0" err="1">
                <a:solidFill>
                  <a:schemeClr val="tx1"/>
                </a:solidFill>
              </a:rPr>
              <a:t>một</a:t>
            </a:r>
            <a:r>
              <a:rPr lang="en-US" sz="1800" dirty="0">
                <a:solidFill>
                  <a:schemeClr val="tx1"/>
                </a:solidFill>
              </a:rPr>
              <a:t> </a:t>
            </a:r>
            <a:r>
              <a:rPr lang="en-US" sz="1800" dirty="0" err="1">
                <a:solidFill>
                  <a:schemeClr val="tx1"/>
                </a:solidFill>
              </a:rPr>
              <a:t>số</a:t>
            </a:r>
            <a:r>
              <a:rPr lang="en-US" sz="1800" dirty="0">
                <a:solidFill>
                  <a:schemeClr val="tx1"/>
                </a:solidFill>
              </a:rPr>
              <a:t> </a:t>
            </a:r>
            <a:r>
              <a:rPr lang="en-US" sz="1800" dirty="0" err="1">
                <a:solidFill>
                  <a:schemeClr val="tx1"/>
                </a:solidFill>
              </a:rPr>
              <a:t>nhiệm</a:t>
            </a:r>
            <a:r>
              <a:rPr lang="en-US" sz="1800" dirty="0">
                <a:solidFill>
                  <a:schemeClr val="tx1"/>
                </a:solidFill>
              </a:rPr>
              <a:t> </a:t>
            </a:r>
            <a:r>
              <a:rPr lang="en-US" sz="1800" dirty="0" err="1">
                <a:solidFill>
                  <a:schemeClr val="tx1"/>
                </a:solidFill>
              </a:rPr>
              <a:t>vụ</a:t>
            </a:r>
            <a:r>
              <a:rPr lang="en-US" sz="1800" dirty="0">
                <a:solidFill>
                  <a:schemeClr val="tx1"/>
                </a:solidFill>
              </a:rPr>
              <a:t>, </a:t>
            </a:r>
            <a:r>
              <a:rPr lang="en-US" sz="1800" dirty="0" err="1">
                <a:solidFill>
                  <a:schemeClr val="tx1"/>
                </a:solidFill>
              </a:rPr>
              <a:t>giải</a:t>
            </a:r>
            <a:r>
              <a:rPr lang="en-US" sz="1800" dirty="0">
                <a:solidFill>
                  <a:schemeClr val="tx1"/>
                </a:solidFill>
              </a:rPr>
              <a:t> </a:t>
            </a:r>
            <a:r>
              <a:rPr lang="en-US" sz="1800" dirty="0" err="1">
                <a:solidFill>
                  <a:schemeClr val="tx1"/>
                </a:solidFill>
              </a:rPr>
              <a:t>pháp</a:t>
            </a:r>
            <a:r>
              <a:rPr lang="en-US" sz="1800" dirty="0">
                <a:solidFill>
                  <a:schemeClr val="tx1"/>
                </a:solidFill>
              </a:rPr>
              <a:t> </a:t>
            </a:r>
            <a:r>
              <a:rPr lang="en-US" sz="1800" dirty="0" err="1">
                <a:solidFill>
                  <a:schemeClr val="tx1"/>
                </a:solidFill>
              </a:rPr>
              <a:t>trọng</a:t>
            </a:r>
            <a:r>
              <a:rPr lang="en-US" sz="1800" dirty="0">
                <a:solidFill>
                  <a:schemeClr val="tx1"/>
                </a:solidFill>
              </a:rPr>
              <a:t> </a:t>
            </a:r>
            <a:r>
              <a:rPr lang="en-US" sz="1800" dirty="0" err="1">
                <a:solidFill>
                  <a:schemeClr val="tx1"/>
                </a:solidFill>
              </a:rPr>
              <a:t>tâm</a:t>
            </a:r>
            <a:r>
              <a:rPr lang="en-US" sz="1800" dirty="0">
                <a:solidFill>
                  <a:schemeClr val="tx1"/>
                </a:solidFill>
              </a:rPr>
              <a:t> </a:t>
            </a:r>
            <a:r>
              <a:rPr lang="en-US" sz="1800" dirty="0" err="1">
                <a:solidFill>
                  <a:schemeClr val="tx1"/>
                </a:solidFill>
              </a:rPr>
              <a:t>phát</a:t>
            </a:r>
            <a:r>
              <a:rPr lang="en-US" sz="1800" dirty="0">
                <a:solidFill>
                  <a:schemeClr val="tx1"/>
                </a:solidFill>
              </a:rPr>
              <a:t> </a:t>
            </a:r>
            <a:r>
              <a:rPr lang="en-US" sz="1800" dirty="0" err="1">
                <a:solidFill>
                  <a:schemeClr val="tx1"/>
                </a:solidFill>
              </a:rPr>
              <a:t>triển</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điện</a:t>
            </a:r>
            <a:r>
              <a:rPr lang="en-US" sz="1800" dirty="0">
                <a:solidFill>
                  <a:schemeClr val="tx1"/>
                </a:solidFill>
              </a:rPr>
              <a:t> </a:t>
            </a:r>
            <a:r>
              <a:rPr lang="en-US" sz="1800" dirty="0" err="1">
                <a:solidFill>
                  <a:schemeClr val="tx1"/>
                </a:solidFill>
              </a:rPr>
              <a:t>tử</a:t>
            </a:r>
            <a:r>
              <a:rPr lang="en-US" sz="1800" dirty="0">
                <a:solidFill>
                  <a:schemeClr val="tx1"/>
                </a:solidFill>
              </a:rPr>
              <a:t> </a:t>
            </a:r>
            <a:r>
              <a:rPr lang="en-US" sz="1800" dirty="0" err="1">
                <a:solidFill>
                  <a:schemeClr val="tx1"/>
                </a:solidFill>
              </a:rPr>
              <a:t>giai</a:t>
            </a:r>
            <a:r>
              <a:rPr lang="en-US" sz="1800" dirty="0">
                <a:solidFill>
                  <a:schemeClr val="tx1"/>
                </a:solidFill>
              </a:rPr>
              <a:t> </a:t>
            </a:r>
            <a:r>
              <a:rPr lang="en-US" sz="1800" dirty="0" err="1">
                <a:solidFill>
                  <a:schemeClr val="tx1"/>
                </a:solidFill>
              </a:rPr>
              <a:t>đoạn</a:t>
            </a:r>
            <a:r>
              <a:rPr lang="en-US" sz="1800" dirty="0">
                <a:solidFill>
                  <a:schemeClr val="tx1"/>
                </a:solidFill>
              </a:rPr>
              <a:t> 2019-2020, </a:t>
            </a:r>
            <a:r>
              <a:rPr lang="en-US" sz="1800" dirty="0" err="1">
                <a:solidFill>
                  <a:schemeClr val="tx1"/>
                </a:solidFill>
              </a:rPr>
              <a:t>định</a:t>
            </a:r>
            <a:r>
              <a:rPr lang="en-US" sz="1800" dirty="0">
                <a:solidFill>
                  <a:schemeClr val="tx1"/>
                </a:solidFill>
              </a:rPr>
              <a:t> </a:t>
            </a:r>
            <a:r>
              <a:rPr lang="en-US" sz="1800" dirty="0" err="1">
                <a:solidFill>
                  <a:schemeClr val="tx1"/>
                </a:solidFill>
              </a:rPr>
              <a:t>hướng</a:t>
            </a:r>
            <a:r>
              <a:rPr lang="en-US" sz="1800" dirty="0">
                <a:solidFill>
                  <a:schemeClr val="tx1"/>
                </a:solidFill>
              </a:rPr>
              <a:t> </a:t>
            </a:r>
            <a:r>
              <a:rPr lang="en-US" sz="1800" dirty="0" err="1">
                <a:solidFill>
                  <a:schemeClr val="tx1"/>
                </a:solidFill>
              </a:rPr>
              <a:t>đến</a:t>
            </a:r>
            <a:r>
              <a:rPr lang="en-US" sz="1800" dirty="0">
                <a:solidFill>
                  <a:schemeClr val="tx1"/>
                </a:solidFill>
              </a:rPr>
              <a:t> 2025 </a:t>
            </a:r>
            <a:r>
              <a:rPr lang="en-US" sz="1800" dirty="0" err="1">
                <a:solidFill>
                  <a:schemeClr val="tx1"/>
                </a:solidFill>
              </a:rPr>
              <a:t>và</a:t>
            </a:r>
            <a:r>
              <a:rPr lang="en-US" sz="1800" dirty="0">
                <a:solidFill>
                  <a:schemeClr val="tx1"/>
                </a:solidFill>
              </a:rPr>
              <a:t> </a:t>
            </a:r>
            <a:r>
              <a:rPr lang="en-US" sz="1800" dirty="0" err="1">
                <a:solidFill>
                  <a:schemeClr val="tx1"/>
                </a:solidFill>
              </a:rPr>
              <a:t>Quyết</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số</a:t>
            </a:r>
            <a:r>
              <a:rPr lang="en-US" sz="1800" dirty="0">
                <a:solidFill>
                  <a:schemeClr val="tx1"/>
                </a:solidFill>
              </a:rPr>
              <a:t> 451/QĐ-</a:t>
            </a:r>
            <a:r>
              <a:rPr lang="en-US" sz="1800" dirty="0" err="1">
                <a:solidFill>
                  <a:schemeClr val="tx1"/>
                </a:solidFill>
              </a:rPr>
              <a:t>TTg</a:t>
            </a:r>
            <a:r>
              <a:rPr lang="en-US" sz="1800" dirty="0">
                <a:solidFill>
                  <a:schemeClr val="tx1"/>
                </a:solidFill>
              </a:rPr>
              <a:t> </a:t>
            </a:r>
            <a:r>
              <a:rPr lang="en-US" sz="1800" dirty="0" err="1">
                <a:solidFill>
                  <a:schemeClr val="tx1"/>
                </a:solidFill>
              </a:rPr>
              <a:t>ngày</a:t>
            </a:r>
            <a:r>
              <a:rPr lang="en-US" sz="1800" dirty="0">
                <a:solidFill>
                  <a:schemeClr val="tx1"/>
                </a:solidFill>
              </a:rPr>
              <a:t> 22/4/2019 </a:t>
            </a:r>
            <a:r>
              <a:rPr lang="en-US" sz="1800" dirty="0" err="1">
                <a:solidFill>
                  <a:schemeClr val="tx1"/>
                </a:solidFill>
              </a:rPr>
              <a:t>của</a:t>
            </a:r>
            <a:r>
              <a:rPr lang="en-US" sz="1800" dirty="0">
                <a:solidFill>
                  <a:schemeClr val="tx1"/>
                </a:solidFill>
              </a:rPr>
              <a:t> </a:t>
            </a:r>
            <a:r>
              <a:rPr lang="en-US" sz="1800" dirty="0" err="1">
                <a:solidFill>
                  <a:schemeClr val="tx1"/>
                </a:solidFill>
              </a:rPr>
              <a:t>TTgCP</a:t>
            </a:r>
            <a:r>
              <a:rPr lang="en-US" sz="1800" dirty="0">
                <a:solidFill>
                  <a:schemeClr val="tx1"/>
                </a:solidFill>
              </a:rPr>
              <a:t> ban </a:t>
            </a:r>
            <a:r>
              <a:rPr lang="en-US" sz="1800" dirty="0" err="1">
                <a:solidFill>
                  <a:schemeClr val="tx1"/>
                </a:solidFill>
              </a:rPr>
              <a:t>hành</a:t>
            </a:r>
            <a:r>
              <a:rPr lang="en-US" sz="1800" dirty="0">
                <a:solidFill>
                  <a:schemeClr val="tx1"/>
                </a:solidFill>
              </a:rPr>
              <a:t> </a:t>
            </a:r>
            <a:r>
              <a:rPr lang="en-US" sz="1800" dirty="0" err="1">
                <a:solidFill>
                  <a:schemeClr val="tx1"/>
                </a:solidFill>
              </a:rPr>
              <a:t>Kế</a:t>
            </a:r>
            <a:r>
              <a:rPr lang="en-US" sz="1800" dirty="0">
                <a:solidFill>
                  <a:schemeClr val="tx1"/>
                </a:solidFill>
              </a:rPr>
              <a:t> </a:t>
            </a:r>
            <a:r>
              <a:rPr lang="en-US" sz="1800" dirty="0" err="1">
                <a:solidFill>
                  <a:schemeClr val="tx1"/>
                </a:solidFill>
              </a:rPr>
              <a:t>hoạch</a:t>
            </a:r>
            <a:r>
              <a:rPr lang="en-US" sz="1800" dirty="0">
                <a:solidFill>
                  <a:schemeClr val="tx1"/>
                </a:solidFill>
              </a:rPr>
              <a:t> </a:t>
            </a:r>
            <a:r>
              <a:rPr lang="en-US" sz="1800" dirty="0" err="1">
                <a:solidFill>
                  <a:schemeClr val="tx1"/>
                </a:solidFill>
              </a:rPr>
              <a:t>triển</a:t>
            </a:r>
            <a:r>
              <a:rPr lang="en-US" sz="1800" dirty="0">
                <a:solidFill>
                  <a:schemeClr val="tx1"/>
                </a:solidFill>
              </a:rPr>
              <a:t> </a:t>
            </a:r>
            <a:r>
              <a:rPr lang="en-US" sz="1800" dirty="0" err="1">
                <a:solidFill>
                  <a:schemeClr val="tx1"/>
                </a:solidFill>
              </a:rPr>
              <a:t>khai</a:t>
            </a:r>
            <a:r>
              <a:rPr lang="en-US" sz="1800" dirty="0">
                <a:solidFill>
                  <a:schemeClr val="tx1"/>
                </a:solidFill>
              </a:rPr>
              <a:t> </a:t>
            </a:r>
            <a:r>
              <a:rPr lang="en-US" sz="1800" dirty="0" err="1">
                <a:solidFill>
                  <a:schemeClr val="tx1"/>
                </a:solidFill>
              </a:rPr>
              <a:t>Nghị</a:t>
            </a:r>
            <a:r>
              <a:rPr lang="en-US" sz="1800" dirty="0">
                <a:solidFill>
                  <a:schemeClr val="tx1"/>
                </a:solidFill>
              </a:rPr>
              <a:t> </a:t>
            </a:r>
            <a:r>
              <a:rPr lang="en-US" sz="1800" dirty="0" err="1">
                <a:solidFill>
                  <a:schemeClr val="tx1"/>
                </a:solidFill>
              </a:rPr>
              <a:t>định</a:t>
            </a:r>
            <a:r>
              <a:rPr lang="en-US" sz="1800" dirty="0">
                <a:solidFill>
                  <a:schemeClr val="tx1"/>
                </a:solidFill>
              </a:rPr>
              <a:t> 09/2019/NĐ-CP, </a:t>
            </a:r>
            <a:r>
              <a:rPr lang="en-US" sz="1800" dirty="0" err="1">
                <a:solidFill>
                  <a:schemeClr val="tx1"/>
                </a:solidFill>
              </a:rPr>
              <a:t>giao</a:t>
            </a:r>
            <a:r>
              <a:rPr lang="en-US" sz="1800" dirty="0">
                <a:solidFill>
                  <a:schemeClr val="tx1"/>
                </a:solidFill>
              </a:rPr>
              <a:t> </a:t>
            </a:r>
            <a:r>
              <a:rPr lang="en-US" sz="1800" dirty="0" err="1">
                <a:solidFill>
                  <a:schemeClr val="tx1"/>
                </a:solidFill>
              </a:rPr>
              <a:t>Văn</a:t>
            </a:r>
            <a:r>
              <a:rPr lang="en-US" sz="1800" dirty="0">
                <a:solidFill>
                  <a:schemeClr val="tx1"/>
                </a:solidFill>
              </a:rPr>
              <a:t> </a:t>
            </a:r>
            <a:r>
              <a:rPr lang="en-US" sz="1800" dirty="0" err="1">
                <a:solidFill>
                  <a:schemeClr val="tx1"/>
                </a:solidFill>
              </a:rPr>
              <a:t>phòng</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p>
          <a:p>
            <a:pPr algn="just" fontAlgn="base">
              <a:spcAft>
                <a:spcPts val="600"/>
              </a:spcAft>
            </a:pPr>
            <a:r>
              <a:rPr lang="en-US" sz="1800" i="1" dirty="0">
                <a:solidFill>
                  <a:schemeClr val="tx1"/>
                </a:solidFill>
              </a:rPr>
              <a:t>(</a:t>
            </a:r>
            <a:r>
              <a:rPr lang="en-US" sz="1800" i="1" dirty="0" err="1">
                <a:solidFill>
                  <a:schemeClr val="tx1"/>
                </a:solidFill>
              </a:rPr>
              <a:t>i</a:t>
            </a:r>
            <a:r>
              <a:rPr lang="en-US" sz="1800" i="1" dirty="0">
                <a:solidFill>
                  <a:schemeClr val="tx1"/>
                </a:solidFill>
              </a:rPr>
              <a:t>) </a:t>
            </a:r>
            <a:r>
              <a:rPr lang="en-US" sz="1800" i="1" dirty="0" err="1">
                <a:solidFill>
                  <a:schemeClr val="tx1"/>
                </a:solidFill>
              </a:rPr>
              <a:t>Xây</a:t>
            </a:r>
            <a:r>
              <a:rPr lang="en-US" sz="1800" i="1" dirty="0">
                <a:solidFill>
                  <a:schemeClr val="tx1"/>
                </a:solidFill>
              </a:rPr>
              <a:t> </a:t>
            </a:r>
            <a:r>
              <a:rPr lang="en-US" sz="1800" i="1" dirty="0" err="1">
                <a:solidFill>
                  <a:schemeClr val="tx1"/>
                </a:solidFill>
              </a:rPr>
              <a:t>dựng</a:t>
            </a:r>
            <a:r>
              <a:rPr lang="en-US" sz="1800" i="1" dirty="0">
                <a:solidFill>
                  <a:schemeClr val="tx1"/>
                </a:solidFill>
              </a:rPr>
              <a:t> HTTT </a:t>
            </a:r>
            <a:r>
              <a:rPr lang="en-US" sz="1800" i="1" dirty="0" err="1">
                <a:solidFill>
                  <a:schemeClr val="tx1"/>
                </a:solidFill>
              </a:rPr>
              <a:t>báo</a:t>
            </a:r>
            <a:r>
              <a:rPr lang="en-US" sz="1800" i="1" dirty="0">
                <a:solidFill>
                  <a:schemeClr val="tx1"/>
                </a:solidFill>
              </a:rPr>
              <a:t> </a:t>
            </a:r>
            <a:r>
              <a:rPr lang="en-US" sz="1800" i="1" dirty="0" err="1">
                <a:solidFill>
                  <a:schemeClr val="tx1"/>
                </a:solidFill>
              </a:rPr>
              <a:t>cáo</a:t>
            </a:r>
            <a:r>
              <a:rPr lang="en-US" sz="1800" i="1" dirty="0">
                <a:solidFill>
                  <a:schemeClr val="tx1"/>
                </a:solidFill>
              </a:rPr>
              <a:t> </a:t>
            </a:r>
            <a:r>
              <a:rPr lang="en-US" sz="1800" i="1" dirty="0" err="1">
                <a:solidFill>
                  <a:schemeClr val="tx1"/>
                </a:solidFill>
              </a:rPr>
              <a:t>Chính</a:t>
            </a:r>
            <a:r>
              <a:rPr lang="en-US" sz="1800" i="1" dirty="0">
                <a:solidFill>
                  <a:schemeClr val="tx1"/>
                </a:solidFill>
              </a:rPr>
              <a:t> </a:t>
            </a:r>
            <a:r>
              <a:rPr lang="en-US" sz="1800" i="1" dirty="0" err="1">
                <a:solidFill>
                  <a:schemeClr val="tx1"/>
                </a:solidFill>
              </a:rPr>
              <a:t>phủ</a:t>
            </a:r>
            <a:r>
              <a:rPr lang="en-US" sz="1800" i="1" dirty="0">
                <a:solidFill>
                  <a:schemeClr val="tx1"/>
                </a:solidFill>
              </a:rPr>
              <a:t> </a:t>
            </a:r>
            <a:r>
              <a:rPr lang="en-US" sz="1800" i="1" dirty="0" err="1">
                <a:solidFill>
                  <a:schemeClr val="tx1"/>
                </a:solidFill>
              </a:rPr>
              <a:t>và</a:t>
            </a:r>
            <a:r>
              <a:rPr lang="en-US" sz="1800" i="1" dirty="0">
                <a:solidFill>
                  <a:schemeClr val="tx1"/>
                </a:solidFill>
              </a:rPr>
              <a:t> </a:t>
            </a:r>
            <a:r>
              <a:rPr lang="en-US" sz="1800" i="1" dirty="0" err="1">
                <a:solidFill>
                  <a:schemeClr val="tx1"/>
                </a:solidFill>
              </a:rPr>
              <a:t>Trung</a:t>
            </a:r>
            <a:r>
              <a:rPr lang="en-US" sz="1800" i="1" dirty="0">
                <a:solidFill>
                  <a:schemeClr val="tx1"/>
                </a:solidFill>
              </a:rPr>
              <a:t> </a:t>
            </a:r>
            <a:r>
              <a:rPr lang="en-US" sz="1800" i="1" dirty="0" err="1">
                <a:solidFill>
                  <a:schemeClr val="tx1"/>
                </a:solidFill>
              </a:rPr>
              <a:t>tâm</a:t>
            </a:r>
            <a:r>
              <a:rPr lang="en-US" sz="1800" i="1" dirty="0">
                <a:solidFill>
                  <a:schemeClr val="tx1"/>
                </a:solidFill>
              </a:rPr>
              <a:t> </a:t>
            </a:r>
            <a:r>
              <a:rPr lang="en-US" sz="1800" i="1" dirty="0" err="1">
                <a:solidFill>
                  <a:schemeClr val="tx1"/>
                </a:solidFill>
              </a:rPr>
              <a:t>thông</a:t>
            </a:r>
            <a:r>
              <a:rPr lang="en-US" sz="1800" i="1" dirty="0">
                <a:solidFill>
                  <a:schemeClr val="tx1"/>
                </a:solidFill>
              </a:rPr>
              <a:t> tin </a:t>
            </a:r>
            <a:r>
              <a:rPr lang="en-US" sz="1800" i="1" dirty="0" err="1">
                <a:solidFill>
                  <a:schemeClr val="tx1"/>
                </a:solidFill>
              </a:rPr>
              <a:t>phục</a:t>
            </a:r>
            <a:r>
              <a:rPr lang="en-US" sz="1800" i="1" dirty="0">
                <a:solidFill>
                  <a:schemeClr val="tx1"/>
                </a:solidFill>
              </a:rPr>
              <a:t> </a:t>
            </a:r>
            <a:r>
              <a:rPr lang="en-US" sz="1800" i="1" dirty="0" err="1">
                <a:solidFill>
                  <a:schemeClr val="tx1"/>
                </a:solidFill>
              </a:rPr>
              <a:t>vụ</a:t>
            </a:r>
            <a:r>
              <a:rPr lang="en-US" sz="1800" i="1" dirty="0">
                <a:solidFill>
                  <a:schemeClr val="tx1"/>
                </a:solidFill>
              </a:rPr>
              <a:t> CĐĐH; </a:t>
            </a:r>
          </a:p>
          <a:p>
            <a:pPr algn="just" fontAlgn="base">
              <a:spcAft>
                <a:spcPts val="600"/>
              </a:spcAft>
            </a:pPr>
            <a:r>
              <a:rPr lang="en-US" sz="1800" i="1" dirty="0"/>
              <a:t>(ii) </a:t>
            </a:r>
            <a:r>
              <a:rPr lang="vi-VN" sz="1800" i="1" dirty="0"/>
              <a:t>Chủ trì, phối hợp với Bộ K</a:t>
            </a:r>
            <a:r>
              <a:rPr lang="en-US" sz="1800" i="1" dirty="0"/>
              <a:t>HĐT</a:t>
            </a:r>
            <a:r>
              <a:rPr lang="vi-VN" sz="1800" i="1" dirty="0"/>
              <a:t> thực hiện việc kết nối, liên thông giữa </a:t>
            </a:r>
            <a:r>
              <a:rPr lang="en-US" sz="1800" i="1" dirty="0"/>
              <a:t>HTTTBC </a:t>
            </a:r>
            <a:r>
              <a:rPr lang="en-US" sz="1800" i="1" dirty="0" err="1"/>
              <a:t>Chính</a:t>
            </a:r>
            <a:r>
              <a:rPr lang="en-US" sz="1800" i="1" dirty="0"/>
              <a:t> </a:t>
            </a:r>
            <a:r>
              <a:rPr lang="en-US" sz="1800" i="1" dirty="0" err="1"/>
              <a:t>phủ</a:t>
            </a:r>
            <a:r>
              <a:rPr lang="en-US" sz="1800" i="1" dirty="0"/>
              <a:t> </a:t>
            </a:r>
            <a:r>
              <a:rPr lang="vi-VN" sz="1800" i="1" dirty="0"/>
              <a:t>với </a:t>
            </a:r>
            <a:r>
              <a:rPr lang="en-US" sz="1800" i="1" dirty="0"/>
              <a:t>HTTT </a:t>
            </a:r>
            <a:r>
              <a:rPr lang="vi-VN" sz="1800" i="1" dirty="0"/>
              <a:t>thống kê, </a:t>
            </a:r>
            <a:r>
              <a:rPr lang="en-US" sz="1800" i="1" dirty="0"/>
              <a:t>HTTT </a:t>
            </a:r>
            <a:r>
              <a:rPr lang="vi-VN" sz="1800" i="1" dirty="0"/>
              <a:t>phân tích dự b</a:t>
            </a:r>
            <a:r>
              <a:rPr lang="en-US" sz="1800" i="1" dirty="0"/>
              <a:t>á</a:t>
            </a:r>
            <a:r>
              <a:rPr lang="vi-VN" sz="1800" i="1" dirty="0"/>
              <a:t>o để cung cấp các công cụ trực quan hỗ trợ phân tích, dự báo, ra quyết định của</a:t>
            </a:r>
            <a:r>
              <a:rPr lang="en-US" sz="1800" i="1" dirty="0"/>
              <a:t> </a:t>
            </a:r>
            <a:r>
              <a:rPr lang="nl-NL" sz="1800" i="1" dirty="0">
                <a:solidFill>
                  <a:schemeClr val="tx1"/>
                </a:solidFill>
              </a:rPr>
              <a:t>CP, TTgCP.</a:t>
            </a:r>
            <a:endParaRPr lang="en-US" sz="1800" i="1" dirty="0">
              <a:solidFill>
                <a:schemeClr val="tx1"/>
              </a:solidFill>
            </a:endParaRPr>
          </a:p>
          <a:p>
            <a:pPr algn="just" fontAlgn="base">
              <a:spcAft>
                <a:spcPts val="600"/>
              </a:spcAft>
            </a:pPr>
            <a:r>
              <a:rPr lang="en-US" sz="1800" i="1" dirty="0">
                <a:solidFill>
                  <a:schemeClr val="tx1"/>
                </a:solidFill>
              </a:rPr>
              <a:t>(ii) </a:t>
            </a:r>
            <a:r>
              <a:rPr lang="en-US" sz="1800" i="1" dirty="0" err="1">
                <a:solidFill>
                  <a:schemeClr val="tx1"/>
                </a:solidFill>
              </a:rPr>
              <a:t>Sử</a:t>
            </a:r>
            <a:r>
              <a:rPr lang="en-US" sz="1800" i="1" dirty="0">
                <a:solidFill>
                  <a:schemeClr val="tx1"/>
                </a:solidFill>
              </a:rPr>
              <a:t> </a:t>
            </a:r>
            <a:r>
              <a:rPr lang="en-US" sz="1800" i="1" dirty="0" err="1">
                <a:solidFill>
                  <a:schemeClr val="tx1"/>
                </a:solidFill>
              </a:rPr>
              <a:t>dụng</a:t>
            </a:r>
            <a:r>
              <a:rPr lang="en-US" sz="1800" i="1" dirty="0">
                <a:solidFill>
                  <a:schemeClr val="tx1"/>
                </a:solidFill>
              </a:rPr>
              <a:t> HTTTBC </a:t>
            </a:r>
            <a:r>
              <a:rPr lang="en-US" sz="1800" i="1" dirty="0" err="1">
                <a:solidFill>
                  <a:schemeClr val="tx1"/>
                </a:solidFill>
              </a:rPr>
              <a:t>Chính</a:t>
            </a:r>
            <a:r>
              <a:rPr lang="en-US" sz="1800" i="1" dirty="0">
                <a:solidFill>
                  <a:schemeClr val="tx1"/>
                </a:solidFill>
              </a:rPr>
              <a:t> </a:t>
            </a:r>
            <a:r>
              <a:rPr lang="en-US" sz="1800" i="1" dirty="0" err="1">
                <a:solidFill>
                  <a:schemeClr val="tx1"/>
                </a:solidFill>
              </a:rPr>
              <a:t>phủ</a:t>
            </a:r>
            <a:r>
              <a:rPr lang="en-US" sz="1800" i="1" dirty="0">
                <a:solidFill>
                  <a:schemeClr val="tx1"/>
                </a:solidFill>
              </a:rPr>
              <a:t> </a:t>
            </a:r>
            <a:r>
              <a:rPr lang="nl-NL" sz="1800" i="1" dirty="0">
                <a:solidFill>
                  <a:schemeClr val="tx1"/>
                </a:solidFill>
              </a:rPr>
              <a:t>để kết nối, trích xuất thông tin từ các HTTTBC bộ, cơ quan, địa phương,... cho việc thực hiện công tác tổng hợp, phân tích dữ liệu và dự báo tình hình, </a:t>
            </a:r>
            <a:r>
              <a:rPr lang="vi-VN" sz="1800" i="1" dirty="0">
                <a:solidFill>
                  <a:schemeClr val="tx1"/>
                </a:solidFill>
              </a:rPr>
              <a:t>phục vụ hoạt động chỉ đạo, điều hành</a:t>
            </a:r>
            <a:r>
              <a:rPr lang="nl-NL" sz="1800" i="1" dirty="0">
                <a:solidFill>
                  <a:schemeClr val="tx1"/>
                </a:solidFill>
              </a:rPr>
              <a:t> của CP, TTgCP.</a:t>
            </a:r>
            <a:endParaRPr lang="en-US" sz="1800" i="1" dirty="0">
              <a:solidFill>
                <a:schemeClr val="tx1"/>
              </a:solidFill>
            </a:endParaRPr>
          </a:p>
          <a:p>
            <a:pPr marL="342900" indent="-342900">
              <a:buFontTx/>
              <a:buChar char="-"/>
            </a:pPr>
            <a:endParaRPr sz="2000" dirty="0"/>
          </a:p>
        </p:txBody>
      </p:sp>
      <p:pic>
        <p:nvPicPr>
          <p:cNvPr id="4" name="Picture 3">
            <a:extLst>
              <a:ext uri="{FF2B5EF4-FFF2-40B4-BE49-F238E27FC236}">
                <a16:creationId xmlns:a16="http://schemas.microsoft.com/office/drawing/2014/main" xmlns="" id="{DD9FE4F5-9F45-405C-B680-72222BFD9BED}"/>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a16="http://schemas.microsoft.com/office/drawing/2014/main" xmlns="" id="{ACE54445-E86F-4DC4-9831-2A4BADE9D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4</a:t>
            </a:fld>
            <a:endParaRPr lang="vi"/>
          </a:p>
        </p:txBody>
      </p:sp>
    </p:spTree>
    <p:extLst>
      <p:ext uri="{BB962C8B-B14F-4D97-AF65-F5344CB8AC3E}">
        <p14:creationId xmlns:p14="http://schemas.microsoft.com/office/powerpoint/2010/main" val="119966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2" y="413494"/>
            <a:ext cx="8367217" cy="572700"/>
          </a:xfrm>
        </p:spPr>
        <p:txBody>
          <a:bodyPr/>
          <a:lstStyle/>
          <a:p>
            <a:r>
              <a:rPr lang="en-US" b="1" dirty="0">
                <a:solidFill>
                  <a:srgbClr val="D16F3D"/>
                </a:solidFill>
              </a:rPr>
              <a:t>1. C</a:t>
            </a:r>
            <a:r>
              <a:rPr lang="vi-VN" b="1" dirty="0">
                <a:solidFill>
                  <a:srgbClr val="D16F3D"/>
                </a:solidFill>
              </a:rPr>
              <a:t>ơ</a:t>
            </a:r>
            <a:r>
              <a:rPr lang="en-US" b="1" dirty="0">
                <a:solidFill>
                  <a:srgbClr val="D16F3D"/>
                </a:solidFill>
              </a:rPr>
              <a:t> </a:t>
            </a:r>
            <a:r>
              <a:rPr lang="en-US" b="1" dirty="0" err="1">
                <a:solidFill>
                  <a:srgbClr val="D16F3D"/>
                </a:solidFill>
              </a:rPr>
              <a:t>sở</a:t>
            </a:r>
            <a:r>
              <a:rPr lang="en-US" b="1" dirty="0">
                <a:solidFill>
                  <a:srgbClr val="D16F3D"/>
                </a:solidFill>
              </a:rPr>
              <a:t> </a:t>
            </a:r>
            <a:r>
              <a:rPr lang="en-US" b="1" dirty="0" err="1">
                <a:solidFill>
                  <a:srgbClr val="D16F3D"/>
                </a:solidFill>
              </a:rPr>
              <a:t>pháp</a:t>
            </a:r>
            <a:r>
              <a:rPr lang="en-US" b="1" dirty="0">
                <a:solidFill>
                  <a:srgbClr val="D16F3D"/>
                </a:solidFill>
              </a:rPr>
              <a:t> </a:t>
            </a:r>
            <a:r>
              <a:rPr lang="en-US" b="1" dirty="0" err="1" smtClean="0">
                <a:solidFill>
                  <a:srgbClr val="D16F3D"/>
                </a:solidFill>
              </a:rPr>
              <a:t>lý</a:t>
            </a:r>
            <a:r>
              <a:rPr lang="en-US" b="1" dirty="0" smtClean="0">
                <a:solidFill>
                  <a:srgbClr val="D16F3D"/>
                </a:solidFill>
              </a:rPr>
              <a:t> (</a:t>
            </a:r>
            <a:r>
              <a:rPr lang="en-US" b="1" dirty="0" err="1" smtClean="0">
                <a:solidFill>
                  <a:srgbClr val="D16F3D"/>
                </a:solidFill>
              </a:rPr>
              <a:t>tt</a:t>
            </a:r>
            <a:r>
              <a:rPr lang="en-US" b="1" dirty="0" smtClean="0">
                <a:solidFill>
                  <a:srgbClr val="D16F3D"/>
                </a:solidFill>
              </a:rPr>
              <a:t>)</a:t>
            </a:r>
            <a:endParaRPr lang="en-US" dirty="0"/>
          </a:p>
        </p:txBody>
      </p:sp>
      <p:sp>
        <p:nvSpPr>
          <p:cNvPr id="3" name="Text Placeholder 2"/>
          <p:cNvSpPr>
            <a:spLocks noGrp="1"/>
          </p:cNvSpPr>
          <p:nvPr>
            <p:ph type="body" idx="1"/>
          </p:nvPr>
        </p:nvSpPr>
        <p:spPr/>
        <p:txBody>
          <a:bodyPr/>
          <a:lstStyle/>
          <a:p>
            <a:pPr algn="just">
              <a:buFont typeface="Wingdings" pitchFamily="2" charset="2"/>
              <a:buChar char="Ø"/>
            </a:pPr>
            <a:r>
              <a:rPr lang="en-US" dirty="0" err="1">
                <a:solidFill>
                  <a:schemeClr val="tx1"/>
                </a:solidFill>
              </a:rPr>
              <a:t>Quyết</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293/QĐ-</a:t>
            </a:r>
            <a:r>
              <a:rPr lang="en-US" dirty="0" err="1">
                <a:solidFill>
                  <a:schemeClr val="tx1"/>
                </a:solidFill>
              </a:rPr>
              <a:t>TTg</a:t>
            </a:r>
            <a:r>
              <a:rPr lang="en-US" dirty="0">
                <a:solidFill>
                  <a:schemeClr val="tx1"/>
                </a:solidFill>
              </a:rPr>
              <a:t> </a:t>
            </a:r>
            <a:r>
              <a:rPr lang="en-US" dirty="0" err="1">
                <a:solidFill>
                  <a:schemeClr val="tx1"/>
                </a:solidFill>
              </a:rPr>
              <a:t>ngày</a:t>
            </a:r>
            <a:r>
              <a:rPr lang="en-US" dirty="0">
                <a:solidFill>
                  <a:schemeClr val="tx1"/>
                </a:solidFill>
              </a:rPr>
              <a:t> 24/02/2020 </a:t>
            </a:r>
            <a:r>
              <a:rPr lang="en-US" dirty="0" err="1">
                <a:solidFill>
                  <a:schemeClr val="tx1"/>
                </a:solidFill>
              </a:rPr>
              <a:t>của</a:t>
            </a:r>
            <a:r>
              <a:rPr lang="en-US" dirty="0">
                <a:solidFill>
                  <a:schemeClr val="tx1"/>
                </a:solidFill>
              </a:rPr>
              <a:t> </a:t>
            </a:r>
            <a:r>
              <a:rPr lang="en-US" dirty="0" err="1">
                <a:solidFill>
                  <a:schemeClr val="tx1"/>
                </a:solidFill>
              </a:rPr>
              <a:t>TTgCP</a:t>
            </a:r>
            <a:r>
              <a:rPr lang="en-US" dirty="0">
                <a:solidFill>
                  <a:schemeClr val="tx1"/>
                </a:solidFill>
              </a:rPr>
              <a:t> ban </a:t>
            </a:r>
            <a:r>
              <a:rPr lang="en-US" dirty="0" err="1">
                <a:solidFill>
                  <a:schemeClr val="tx1"/>
                </a:solidFill>
              </a:rPr>
              <a:t>hành</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kỳ</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kê</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kinh</a:t>
            </a:r>
            <a:r>
              <a:rPr lang="en-US" dirty="0">
                <a:solidFill>
                  <a:schemeClr val="tx1"/>
                </a:solidFill>
              </a:rPr>
              <a:t> </a:t>
            </a:r>
            <a:r>
              <a:rPr lang="en-US" dirty="0" err="1">
                <a:solidFill>
                  <a:schemeClr val="tx1"/>
                </a:solidFill>
              </a:rPr>
              <a:t>tế</a:t>
            </a:r>
            <a:r>
              <a:rPr lang="en-US" dirty="0">
                <a:solidFill>
                  <a:schemeClr val="tx1"/>
                </a:solidFill>
              </a:rPr>
              <a:t> -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phục</a:t>
            </a:r>
            <a:r>
              <a:rPr lang="en-US" dirty="0">
                <a:solidFill>
                  <a:schemeClr val="tx1"/>
                </a:solidFill>
              </a:rPr>
              <a:t> </a:t>
            </a:r>
            <a:r>
              <a:rPr lang="en-US" dirty="0" err="1">
                <a:solidFill>
                  <a:schemeClr val="tx1"/>
                </a:solidFill>
              </a:rPr>
              <a:t>vụ</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đạo</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của</a:t>
            </a:r>
            <a:r>
              <a:rPr lang="en-US" dirty="0">
                <a:solidFill>
                  <a:schemeClr val="tx1"/>
                </a:solidFill>
              </a:rPr>
              <a:t> CP, TTCP, </a:t>
            </a:r>
            <a:r>
              <a:rPr lang="en-US" dirty="0" err="1">
                <a:solidFill>
                  <a:schemeClr val="tx1"/>
                </a:solidFill>
              </a:rPr>
              <a:t>giao</a:t>
            </a:r>
            <a:r>
              <a:rPr lang="en-US"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cơ</a:t>
            </a:r>
            <a:r>
              <a:rPr lang="en-US" i="1" dirty="0">
                <a:solidFill>
                  <a:schemeClr val="tx1"/>
                </a:solidFill>
              </a:rPr>
              <a:t> </a:t>
            </a:r>
            <a:r>
              <a:rPr lang="en-US" i="1" dirty="0" err="1">
                <a:solidFill>
                  <a:schemeClr val="tx1"/>
                </a:solidFill>
              </a:rPr>
              <a:t>quan</a:t>
            </a:r>
            <a:r>
              <a:rPr lang="en-US" i="1" dirty="0">
                <a:solidFill>
                  <a:schemeClr val="tx1"/>
                </a:solidFill>
              </a:rPr>
              <a:t> </a:t>
            </a:r>
            <a:r>
              <a:rPr lang="en-US" i="1" dirty="0" err="1">
                <a:solidFill>
                  <a:schemeClr val="tx1"/>
                </a:solidFill>
              </a:rPr>
              <a:t>chủ</a:t>
            </a:r>
            <a:r>
              <a:rPr lang="en-US" i="1" dirty="0">
                <a:solidFill>
                  <a:schemeClr val="tx1"/>
                </a:solidFill>
              </a:rPr>
              <a:t> </a:t>
            </a:r>
            <a:r>
              <a:rPr lang="en-US" i="1" dirty="0" err="1">
                <a:solidFill>
                  <a:schemeClr val="tx1"/>
                </a:solidFill>
              </a:rPr>
              <a:t>trì</a:t>
            </a:r>
            <a:r>
              <a:rPr lang="en-US" i="1" dirty="0">
                <a:solidFill>
                  <a:schemeClr val="tx1"/>
                </a:solidFill>
              </a:rPr>
              <a:t>, </a:t>
            </a:r>
            <a:r>
              <a:rPr lang="en-US" i="1" dirty="0" err="1">
                <a:solidFill>
                  <a:schemeClr val="tx1"/>
                </a:solidFill>
              </a:rPr>
              <a:t>phối</a:t>
            </a:r>
            <a:r>
              <a:rPr lang="en-US" i="1" dirty="0">
                <a:solidFill>
                  <a:schemeClr val="tx1"/>
                </a:solidFill>
              </a:rPr>
              <a:t> </a:t>
            </a:r>
            <a:r>
              <a:rPr lang="en-US" i="1" dirty="0" err="1">
                <a:solidFill>
                  <a:schemeClr val="tx1"/>
                </a:solidFill>
              </a:rPr>
              <a:t>hợp</a:t>
            </a:r>
            <a:r>
              <a:rPr lang="en-US" i="1" dirty="0">
                <a:solidFill>
                  <a:schemeClr val="tx1"/>
                </a:solidFill>
              </a:rPr>
              <a:t> </a:t>
            </a:r>
            <a:r>
              <a:rPr lang="en-US" i="1" dirty="0" err="1">
                <a:solidFill>
                  <a:schemeClr val="tx1"/>
                </a:solidFill>
              </a:rPr>
              <a:t>với</a:t>
            </a:r>
            <a:r>
              <a:rPr lang="en-US" i="1" dirty="0">
                <a:solidFill>
                  <a:schemeClr val="tx1"/>
                </a:solidFill>
              </a:rPr>
              <a:t> </a:t>
            </a:r>
            <a:r>
              <a:rPr lang="en-US" i="1" dirty="0" err="1">
                <a:solidFill>
                  <a:schemeClr val="tx1"/>
                </a:solidFill>
              </a:rPr>
              <a:t>Văn</a:t>
            </a:r>
            <a:r>
              <a:rPr lang="en-US" i="1" dirty="0">
                <a:solidFill>
                  <a:schemeClr val="tx1"/>
                </a:solidFill>
              </a:rPr>
              <a:t> </a:t>
            </a:r>
            <a:r>
              <a:rPr lang="en-US" i="1" dirty="0" err="1">
                <a:solidFill>
                  <a:schemeClr val="tx1"/>
                </a:solidFill>
              </a:rPr>
              <a:t>phòng</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xây</a:t>
            </a:r>
            <a:r>
              <a:rPr lang="en-US" i="1" dirty="0">
                <a:solidFill>
                  <a:schemeClr val="tx1"/>
                </a:solidFill>
              </a:rPr>
              <a:t> </a:t>
            </a:r>
            <a:r>
              <a:rPr lang="en-US" i="1" dirty="0" err="1">
                <a:solidFill>
                  <a:schemeClr val="tx1"/>
                </a:solidFill>
              </a:rPr>
              <a:t>dựng</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biểu</a:t>
            </a:r>
            <a:r>
              <a:rPr lang="en-US" i="1" dirty="0">
                <a:solidFill>
                  <a:schemeClr val="tx1"/>
                </a:solidFill>
              </a:rPr>
              <a:t> </a:t>
            </a:r>
            <a:r>
              <a:rPr lang="en-US" i="1" dirty="0" err="1">
                <a:solidFill>
                  <a:schemeClr val="tx1"/>
                </a:solidFill>
              </a:rPr>
              <a:t>mẫu</a:t>
            </a:r>
            <a:r>
              <a:rPr lang="en-US" i="1" dirty="0">
                <a:solidFill>
                  <a:schemeClr val="tx1"/>
                </a:solidFill>
              </a:rPr>
              <a: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Thủ</a:t>
            </a:r>
            <a:r>
              <a:rPr lang="en-US" i="1" dirty="0">
                <a:solidFill>
                  <a:schemeClr val="tx1"/>
                </a:solidFill>
              </a:rPr>
              <a:t> </a:t>
            </a:r>
            <a:r>
              <a:rPr lang="en-US" i="1" dirty="0" err="1">
                <a:solidFill>
                  <a:schemeClr val="tx1"/>
                </a:solidFill>
              </a:rPr>
              <a:t>tướng</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về</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chỉ</a:t>
            </a:r>
            <a:r>
              <a:rPr lang="en-US" i="1" dirty="0">
                <a:solidFill>
                  <a:schemeClr val="tx1"/>
                </a:solidFill>
              </a:rPr>
              <a:t> </a:t>
            </a:r>
            <a:r>
              <a:rPr lang="en-US" i="1" dirty="0" err="1">
                <a:solidFill>
                  <a:schemeClr val="tx1"/>
                </a:solidFill>
              </a:rPr>
              <a:t>tiêu</a:t>
            </a:r>
            <a:r>
              <a:rPr lang="en-US" i="1" dirty="0">
                <a:solidFill>
                  <a:schemeClr val="tx1"/>
                </a:solidFill>
              </a:rPr>
              <a:t> </a:t>
            </a:r>
            <a:r>
              <a:rPr lang="en-US" i="1" dirty="0" err="1">
                <a:solidFill>
                  <a:schemeClr val="tx1"/>
                </a:solidFill>
              </a:rPr>
              <a:t>kinh</a:t>
            </a:r>
            <a:r>
              <a:rPr lang="en-US" i="1" dirty="0">
                <a:solidFill>
                  <a:schemeClr val="tx1"/>
                </a:solidFill>
              </a:rPr>
              <a:t> </a:t>
            </a:r>
            <a:r>
              <a:rPr lang="en-US" i="1" dirty="0" err="1">
                <a:solidFill>
                  <a:schemeClr val="tx1"/>
                </a:solidFill>
              </a:rPr>
              <a:t>tế</a:t>
            </a:r>
            <a:r>
              <a:rPr lang="en-US" i="1" dirty="0">
                <a:solidFill>
                  <a:schemeClr val="tx1"/>
                </a:solidFill>
              </a:rPr>
              <a:t> - </a:t>
            </a:r>
            <a:r>
              <a:rPr lang="en-US" i="1" dirty="0" err="1">
                <a:solidFill>
                  <a:schemeClr val="tx1"/>
                </a:solidFill>
              </a:rPr>
              <a:t>xã</a:t>
            </a:r>
            <a:r>
              <a:rPr lang="en-US" i="1" dirty="0">
                <a:solidFill>
                  <a:schemeClr val="tx1"/>
                </a:solidFill>
              </a:rPr>
              <a:t> </a:t>
            </a:r>
            <a:r>
              <a:rPr lang="en-US" i="1" dirty="0" err="1">
                <a:solidFill>
                  <a:schemeClr val="tx1"/>
                </a:solidFill>
              </a:rPr>
              <a:t>hội</a:t>
            </a:r>
            <a:r>
              <a:rPr lang="en-US" i="1" dirty="0">
                <a:solidFill>
                  <a:schemeClr val="tx1"/>
                </a:solidFill>
              </a:rPr>
              <a:t> </a:t>
            </a:r>
            <a:r>
              <a:rPr lang="en-US" i="1" dirty="0" err="1">
                <a:solidFill>
                  <a:schemeClr val="tx1"/>
                </a:solidFill>
              </a:rPr>
              <a:t>thuộc</a:t>
            </a:r>
            <a:r>
              <a:rPr lang="en-US" i="1" dirty="0">
                <a:solidFill>
                  <a:schemeClr val="tx1"/>
                </a:solidFill>
              </a:rPr>
              <a:t> </a:t>
            </a:r>
            <a:r>
              <a:rPr lang="en-US" i="1" dirty="0" err="1">
                <a:solidFill>
                  <a:schemeClr val="tx1"/>
                </a:solidFill>
              </a:rPr>
              <a:t>ngành</a:t>
            </a:r>
            <a:r>
              <a:rPr lang="en-US" i="1" dirty="0">
                <a:solidFill>
                  <a:schemeClr val="tx1"/>
                </a:solidFill>
              </a:rPr>
              <a:t>, </a:t>
            </a:r>
            <a:r>
              <a:rPr lang="en-US" i="1" dirty="0" err="1">
                <a:solidFill>
                  <a:schemeClr val="tx1"/>
                </a:solidFill>
              </a:rPr>
              <a:t>lĩnh</a:t>
            </a:r>
            <a:r>
              <a:rPr lang="en-US" i="1" dirty="0">
                <a:solidFill>
                  <a:schemeClr val="tx1"/>
                </a:solidFill>
              </a:rPr>
              <a:t> </a:t>
            </a:r>
            <a:r>
              <a:rPr lang="en-US" i="1" dirty="0" err="1">
                <a:solidFill>
                  <a:schemeClr val="tx1"/>
                </a:solidFill>
              </a:rPr>
              <a:t>vực</a:t>
            </a:r>
            <a:r>
              <a:rPr lang="en-US" i="1" dirty="0">
                <a:solidFill>
                  <a:schemeClr val="tx1"/>
                </a:solidFill>
              </a:rPr>
              <a:t> </a:t>
            </a:r>
            <a:r>
              <a:rPr lang="en-US" i="1" dirty="0" err="1">
                <a:solidFill>
                  <a:schemeClr val="tx1"/>
                </a:solidFill>
              </a:rPr>
              <a:t>phân</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thực</a:t>
            </a:r>
            <a:r>
              <a:rPr lang="en-US" i="1" dirty="0">
                <a:solidFill>
                  <a:schemeClr val="tx1"/>
                </a:solidFill>
              </a:rPr>
              <a:t> </a:t>
            </a:r>
            <a:r>
              <a:rPr lang="en-US" i="1" dirty="0" err="1">
                <a:solidFill>
                  <a:schemeClr val="tx1"/>
                </a:solidFill>
              </a:rPr>
              <a:t>hiện</a:t>
            </a:r>
            <a:r>
              <a:rPr lang="en-US" i="1" dirty="0">
                <a:solidFill>
                  <a:schemeClr val="tx1"/>
                </a:solidFill>
              </a:rPr>
              <a: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trên</a:t>
            </a:r>
            <a:r>
              <a:rPr lang="en-US" i="1" dirty="0">
                <a:solidFill>
                  <a:schemeClr val="tx1"/>
                </a:solidFill>
              </a:rPr>
              <a:t> HTTT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hoặc</a:t>
            </a:r>
            <a:r>
              <a:rPr lang="en-US" i="1" dirty="0">
                <a:solidFill>
                  <a:schemeClr val="tx1"/>
                </a:solidFill>
              </a:rPr>
              <a:t> </a:t>
            </a:r>
            <a:r>
              <a:rPr lang="en-US" i="1" dirty="0" err="1">
                <a:solidFill>
                  <a:schemeClr val="tx1"/>
                </a:solidFill>
              </a:rPr>
              <a:t>kết</a:t>
            </a:r>
            <a:r>
              <a:rPr lang="en-US" i="1" dirty="0">
                <a:solidFill>
                  <a:schemeClr val="tx1"/>
                </a:solidFill>
              </a:rPr>
              <a:t> </a:t>
            </a:r>
            <a:r>
              <a:rPr lang="en-US" i="1" dirty="0" err="1">
                <a:solidFill>
                  <a:schemeClr val="tx1"/>
                </a:solidFill>
              </a:rPr>
              <a:t>nối</a:t>
            </a:r>
            <a:r>
              <a:rPr lang="en-US" i="1" dirty="0">
                <a:solidFill>
                  <a:schemeClr val="tx1"/>
                </a:solidFill>
              </a:rPr>
              <a:t>, </a:t>
            </a:r>
            <a:r>
              <a:rPr lang="en-US" i="1" dirty="0" err="1">
                <a:solidFill>
                  <a:schemeClr val="tx1"/>
                </a:solidFill>
              </a:rPr>
              <a:t>liên</a:t>
            </a:r>
            <a:r>
              <a:rPr lang="en-US" i="1" dirty="0">
                <a:solidFill>
                  <a:schemeClr val="tx1"/>
                </a:solidFill>
              </a:rPr>
              <a:t> </a:t>
            </a:r>
            <a:r>
              <a:rPr lang="en-US" i="1" dirty="0" err="1">
                <a:solidFill>
                  <a:schemeClr val="tx1"/>
                </a:solidFill>
              </a:rPr>
              <a:t>thông</a:t>
            </a:r>
            <a:r>
              <a:rPr lang="en-US" i="1" dirty="0">
                <a:solidFill>
                  <a:schemeClr val="tx1"/>
                </a:solidFill>
              </a:rPr>
              <a:t> </a:t>
            </a:r>
            <a:r>
              <a:rPr lang="en-US" i="1" dirty="0" err="1">
                <a:solidFill>
                  <a:schemeClr val="tx1"/>
                </a:solidFill>
              </a:rPr>
              <a:t>các</a:t>
            </a:r>
            <a:r>
              <a:rPr lang="en-US" i="1" dirty="0">
                <a:solidFill>
                  <a:schemeClr val="tx1"/>
                </a:solidFill>
              </a:rPr>
              <a:t> HTTT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cơ</a:t>
            </a:r>
            <a:r>
              <a:rPr lang="en-US" i="1" dirty="0">
                <a:solidFill>
                  <a:schemeClr val="tx1"/>
                </a:solidFill>
              </a:rPr>
              <a:t> </a:t>
            </a:r>
            <a:r>
              <a:rPr lang="en-US" i="1" dirty="0" err="1">
                <a:solidFill>
                  <a:schemeClr val="tx1"/>
                </a:solidFill>
              </a:rPr>
              <a:t>quan</a:t>
            </a:r>
            <a:r>
              <a:rPr lang="en-US" i="1" dirty="0">
                <a:solidFill>
                  <a:schemeClr val="tx1"/>
                </a:solidFill>
              </a:rPr>
              <a:t> </a:t>
            </a:r>
            <a:r>
              <a:rPr lang="en-US" i="1" dirty="0" err="1">
                <a:solidFill>
                  <a:schemeClr val="tx1"/>
                </a:solidFill>
              </a:rPr>
              <a:t>ngang</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cơ</a:t>
            </a:r>
            <a:r>
              <a:rPr lang="en-US" i="1" dirty="0">
                <a:solidFill>
                  <a:schemeClr val="tx1"/>
                </a:solidFill>
              </a:rPr>
              <a:t> </a:t>
            </a:r>
            <a:r>
              <a:rPr lang="en-US" i="1" dirty="0" err="1">
                <a:solidFill>
                  <a:schemeClr val="tx1"/>
                </a:solidFill>
              </a:rPr>
              <a:t>quan</a:t>
            </a:r>
            <a:r>
              <a:rPr lang="en-US" i="1" dirty="0">
                <a:solidFill>
                  <a:schemeClr val="tx1"/>
                </a:solidFill>
              </a:rPr>
              <a:t> </a:t>
            </a:r>
            <a:r>
              <a:rPr lang="vi-VN" i="1" dirty="0"/>
              <a:t>thuộc Chính phủ với Hệ thống thông tin báo cáo Chính phủ.</a:t>
            </a:r>
            <a:endParaRPr lang="en-US" i="1" dirty="0"/>
          </a:p>
          <a:p>
            <a:pPr algn="just">
              <a:buFont typeface="Wingdings" pitchFamily="2" charset="2"/>
              <a:buChar char="Ø"/>
            </a:pPr>
            <a:r>
              <a:rPr lang="en-US" dirty="0" err="1">
                <a:solidFill>
                  <a:schemeClr val="tx1"/>
                </a:solidFill>
              </a:rPr>
              <a:t>Quyết</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62/QĐ-VPCP </a:t>
            </a:r>
            <a:r>
              <a:rPr lang="en-US" dirty="0" err="1">
                <a:solidFill>
                  <a:schemeClr val="tx1"/>
                </a:solidFill>
              </a:rPr>
              <a:t>ngày</a:t>
            </a:r>
            <a:r>
              <a:rPr lang="en-US" dirty="0">
                <a:solidFill>
                  <a:schemeClr val="tx1"/>
                </a:solidFill>
              </a:rPr>
              <a:t> 22/01/2020 </a:t>
            </a:r>
            <a:r>
              <a:rPr lang="en-US" dirty="0" err="1">
                <a:solidFill>
                  <a:schemeClr val="tx1"/>
                </a:solidFill>
              </a:rPr>
              <a:t>của</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phòng</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phủ</a:t>
            </a:r>
            <a:r>
              <a:rPr lang="en-US" dirty="0">
                <a:solidFill>
                  <a:schemeClr val="tx1"/>
                </a:solidFill>
              </a:rPr>
              <a:t> </a:t>
            </a:r>
            <a:r>
              <a:rPr lang="en-US" dirty="0" err="1">
                <a:solidFill>
                  <a:schemeClr val="tx1"/>
                </a:solidFill>
              </a:rPr>
              <a:t>phê</a:t>
            </a:r>
            <a:r>
              <a:rPr lang="en-US" dirty="0">
                <a:solidFill>
                  <a:schemeClr val="tx1"/>
                </a:solidFill>
              </a:rPr>
              <a:t> </a:t>
            </a:r>
            <a:r>
              <a:rPr lang="en-US" dirty="0" err="1">
                <a:solidFill>
                  <a:schemeClr val="tx1"/>
                </a:solidFill>
              </a:rPr>
              <a:t>duyệt</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HTTT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phủ</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Trung</a:t>
            </a:r>
            <a:r>
              <a:rPr lang="en-US" dirty="0">
                <a:solidFill>
                  <a:schemeClr val="tx1"/>
                </a:solidFill>
              </a:rPr>
              <a:t> </a:t>
            </a:r>
            <a:r>
              <a:rPr lang="en-US" dirty="0" err="1">
                <a:solidFill>
                  <a:schemeClr val="tx1"/>
                </a:solidFill>
              </a:rPr>
              <a:t>tâm</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phục</a:t>
            </a:r>
            <a:r>
              <a:rPr lang="en-US" dirty="0">
                <a:solidFill>
                  <a:schemeClr val="tx1"/>
                </a:solidFill>
              </a:rPr>
              <a:t> </a:t>
            </a:r>
            <a:r>
              <a:rPr lang="en-US" dirty="0" err="1">
                <a:solidFill>
                  <a:schemeClr val="tx1"/>
                </a:solidFill>
              </a:rPr>
              <a:t>vụ</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đạo</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của</a:t>
            </a:r>
            <a:r>
              <a:rPr lang="en-US" dirty="0">
                <a:solidFill>
                  <a:schemeClr val="tx1"/>
                </a:solidFill>
              </a:rPr>
              <a:t> CP, TTCP</a:t>
            </a:r>
            <a:r>
              <a:rPr lang="en-US" sz="2400" dirty="0">
                <a:solidFill>
                  <a:schemeClr val="tx1"/>
                </a:solidFill>
              </a:rPr>
              <a:t>.</a:t>
            </a:r>
          </a:p>
          <a:p>
            <a:pPr>
              <a:buNone/>
            </a:pPr>
            <a:endParaRPr lang="en-US" dirty="0">
              <a:solidFill>
                <a:schemeClr val="tx1"/>
              </a:solidFill>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5</a:t>
            </a:fld>
            <a:endParaRPr lang="vi"/>
          </a:p>
        </p:txBody>
      </p:sp>
      <p:pic>
        <p:nvPicPr>
          <p:cNvPr id="5" name="Picture 4">
            <a:extLst>
              <a:ext uri="{FF2B5EF4-FFF2-40B4-BE49-F238E27FC236}">
                <a16:creationId xmlns:a16="http://schemas.microsoft.com/office/drawing/2014/main" xmlns="" id="{DD9FE4F5-9F45-405C-B680-72222BFD9BED}"/>
              </a:ext>
            </a:extLst>
          </p:cNvPr>
          <p:cNvPicPr>
            <a:picLocks noChangeAspect="1"/>
          </p:cNvPicPr>
          <p:nvPr/>
        </p:nvPicPr>
        <p:blipFill>
          <a:blip r:embed="rId2"/>
          <a:stretch>
            <a:fillRect/>
          </a:stretch>
        </p:blipFill>
        <p:spPr>
          <a:xfrm>
            <a:off x="0" y="457200"/>
            <a:ext cx="473825" cy="4405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583548" y="206436"/>
            <a:ext cx="8362743" cy="746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3600" b="1" dirty="0">
                <a:solidFill>
                  <a:srgbClr val="D16F3D"/>
                </a:solidFill>
              </a:rPr>
              <a:t>2. Quan </a:t>
            </a:r>
            <a:r>
              <a:rPr lang="en-US" sz="3600" b="1" dirty="0" err="1">
                <a:solidFill>
                  <a:srgbClr val="D16F3D"/>
                </a:solidFill>
              </a:rPr>
              <a:t>điểm</a:t>
            </a:r>
            <a:r>
              <a:rPr lang="en-US" sz="3600" b="1" dirty="0">
                <a:solidFill>
                  <a:srgbClr val="D16F3D"/>
                </a:solidFill>
              </a:rPr>
              <a:t> </a:t>
            </a:r>
            <a:r>
              <a:rPr lang="en-US" sz="3600" b="1" dirty="0" err="1">
                <a:solidFill>
                  <a:srgbClr val="D16F3D"/>
                </a:solidFill>
              </a:rPr>
              <a:t>chỉ</a:t>
            </a:r>
            <a:r>
              <a:rPr lang="en-US" sz="3600" b="1" dirty="0">
                <a:solidFill>
                  <a:srgbClr val="D16F3D"/>
                </a:solidFill>
              </a:rPr>
              <a:t> </a:t>
            </a:r>
            <a:r>
              <a:rPr lang="en-US" sz="3600" b="1" dirty="0" err="1">
                <a:solidFill>
                  <a:srgbClr val="D16F3D"/>
                </a:solidFill>
              </a:rPr>
              <a:t>đạo</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473825" y="953136"/>
            <a:ext cx="8452021" cy="746700"/>
          </a:xfrm>
          <a:prstGeom prst="rect">
            <a:avLst/>
          </a:prstGeom>
          <a:noFill/>
          <a:ln>
            <a:noFill/>
          </a:ln>
        </p:spPr>
        <p:txBody>
          <a:bodyPr spcFirstLastPara="1" wrap="square" lIns="91425" tIns="91425" rIns="91425" bIns="91425" anchor="t" anchorCtr="0">
            <a:noAutofit/>
          </a:bodyPr>
          <a:lstStyle/>
          <a:p>
            <a:pPr>
              <a:spcBef>
                <a:spcPts val="300"/>
              </a:spcBef>
            </a:pPr>
            <a:r>
              <a:rPr lang="en-US" sz="2000" b="1" i="1" dirty="0">
                <a:solidFill>
                  <a:schemeClr val="tx1"/>
                </a:solidFill>
              </a:rPr>
              <a:t>HTTT </a:t>
            </a:r>
            <a:r>
              <a:rPr lang="en-US" sz="2000" b="1" i="1" dirty="0" err="1">
                <a:solidFill>
                  <a:schemeClr val="tx1"/>
                </a:solidFill>
              </a:rPr>
              <a:t>báo</a:t>
            </a:r>
            <a:r>
              <a:rPr lang="en-US" sz="2000" b="1" i="1" dirty="0">
                <a:solidFill>
                  <a:schemeClr val="tx1"/>
                </a:solidFill>
              </a:rPr>
              <a:t> </a:t>
            </a:r>
            <a:r>
              <a:rPr lang="en-US" sz="2000" b="1" i="1" dirty="0" err="1">
                <a:solidFill>
                  <a:schemeClr val="tx1"/>
                </a:solidFill>
              </a:rPr>
              <a:t>cáo</a:t>
            </a:r>
            <a:r>
              <a:rPr lang="en-US" sz="2000" b="1" i="1" dirty="0">
                <a:solidFill>
                  <a:schemeClr val="tx1"/>
                </a:solidFill>
              </a:rPr>
              <a:t> </a:t>
            </a:r>
            <a:r>
              <a:rPr lang="en-US" sz="2000" b="1" i="1" dirty="0" err="1">
                <a:solidFill>
                  <a:schemeClr val="tx1"/>
                </a:solidFill>
              </a:rPr>
              <a:t>Chính</a:t>
            </a:r>
            <a:r>
              <a:rPr lang="en-US" sz="2000" b="1" i="1" dirty="0">
                <a:solidFill>
                  <a:schemeClr val="tx1"/>
                </a:solidFill>
              </a:rPr>
              <a:t> </a:t>
            </a:r>
            <a:r>
              <a:rPr lang="en-US" sz="2000" b="1" i="1" dirty="0" err="1">
                <a:solidFill>
                  <a:schemeClr val="tx1"/>
                </a:solidFill>
              </a:rPr>
              <a:t>phủ</a:t>
            </a:r>
            <a:r>
              <a:rPr lang="en-US" sz="2000" b="1" i="1" dirty="0">
                <a:solidFill>
                  <a:schemeClr val="tx1"/>
                </a:solidFill>
              </a:rPr>
              <a:t> </a:t>
            </a:r>
            <a:r>
              <a:rPr lang="en-US" sz="2000" b="1" i="1" dirty="0" err="1">
                <a:solidFill>
                  <a:schemeClr val="tx1"/>
                </a:solidFill>
              </a:rPr>
              <a:t>là</a:t>
            </a:r>
            <a:r>
              <a:rPr lang="en-US" sz="2000" b="1" i="1" dirty="0">
                <a:solidFill>
                  <a:schemeClr val="tx1"/>
                </a:solidFill>
              </a:rPr>
              <a:t> </a:t>
            </a:r>
            <a:r>
              <a:rPr lang="en-US" sz="2000" b="1" i="1" dirty="0" err="1">
                <a:solidFill>
                  <a:schemeClr val="tx1"/>
                </a:solidFill>
              </a:rPr>
              <a:t>hệ</a:t>
            </a:r>
            <a:r>
              <a:rPr lang="en-US" sz="2000" b="1" i="1" dirty="0">
                <a:solidFill>
                  <a:schemeClr val="tx1"/>
                </a:solidFill>
              </a:rPr>
              <a:t> </a:t>
            </a:r>
            <a:r>
              <a:rPr lang="en-US" sz="2000" b="1" i="1" dirty="0" err="1">
                <a:solidFill>
                  <a:schemeClr val="tx1"/>
                </a:solidFill>
              </a:rPr>
              <a:t>thống</a:t>
            </a:r>
            <a:r>
              <a:rPr lang="en-US" sz="2000" b="1" i="1" dirty="0">
                <a:solidFill>
                  <a:schemeClr val="tx1"/>
                </a:solidFill>
              </a:rPr>
              <a:t> </a:t>
            </a:r>
            <a:r>
              <a:rPr lang="en-US" sz="2000" b="1" i="1" dirty="0" err="1">
                <a:solidFill>
                  <a:schemeClr val="tx1"/>
                </a:solidFill>
              </a:rPr>
              <a:t>thu</a:t>
            </a:r>
            <a:r>
              <a:rPr lang="en-US" sz="2000" b="1" i="1" dirty="0">
                <a:solidFill>
                  <a:schemeClr val="tx1"/>
                </a:solidFill>
              </a:rPr>
              <a:t> </a:t>
            </a:r>
            <a:r>
              <a:rPr lang="en-US" sz="2000" b="1" i="1" dirty="0" err="1">
                <a:solidFill>
                  <a:schemeClr val="tx1"/>
                </a:solidFill>
              </a:rPr>
              <a:t>thập</a:t>
            </a:r>
            <a:r>
              <a:rPr lang="en-US" sz="2000" b="1" i="1" dirty="0">
                <a:solidFill>
                  <a:schemeClr val="tx1"/>
                </a:solidFill>
              </a:rPr>
              <a:t>, </a:t>
            </a:r>
            <a:r>
              <a:rPr lang="en-US" sz="2000" b="1" i="1" dirty="0" err="1">
                <a:solidFill>
                  <a:schemeClr val="tx1"/>
                </a:solidFill>
              </a:rPr>
              <a:t>tích</a:t>
            </a:r>
            <a:r>
              <a:rPr lang="en-US" sz="2000" b="1" i="1" dirty="0">
                <a:solidFill>
                  <a:schemeClr val="tx1"/>
                </a:solidFill>
              </a:rPr>
              <a:t> </a:t>
            </a:r>
            <a:r>
              <a:rPr lang="en-US" sz="2000" b="1" i="1" dirty="0" err="1">
                <a:solidFill>
                  <a:schemeClr val="tx1"/>
                </a:solidFill>
              </a:rPr>
              <a:t>hợp</a:t>
            </a:r>
            <a:r>
              <a:rPr lang="en-US" sz="2000" b="1" i="1" dirty="0">
                <a:solidFill>
                  <a:schemeClr val="tx1"/>
                </a:solidFill>
              </a:rPr>
              <a:t> </a:t>
            </a:r>
            <a:r>
              <a:rPr lang="en-US" sz="2000" b="1" i="1" dirty="0" err="1">
                <a:solidFill>
                  <a:schemeClr val="tx1"/>
                </a:solidFill>
              </a:rPr>
              <a:t>dữ</a:t>
            </a:r>
            <a:r>
              <a:rPr lang="en-US" sz="2000" b="1" i="1" dirty="0">
                <a:solidFill>
                  <a:schemeClr val="tx1"/>
                </a:solidFill>
              </a:rPr>
              <a:t> </a:t>
            </a:r>
            <a:r>
              <a:rPr lang="en-US" sz="2000" b="1" i="1" dirty="0" err="1">
                <a:solidFill>
                  <a:schemeClr val="tx1"/>
                </a:solidFill>
              </a:rPr>
              <a:t>liệu</a:t>
            </a:r>
            <a:r>
              <a:rPr lang="en-US" sz="2000" b="1" i="1" dirty="0">
                <a:solidFill>
                  <a:schemeClr val="tx1"/>
                </a:solidFill>
              </a:rPr>
              <a:t> </a:t>
            </a:r>
            <a:r>
              <a:rPr lang="en-US" sz="2000" b="1" i="1" dirty="0" err="1">
                <a:solidFill>
                  <a:schemeClr val="tx1"/>
                </a:solidFill>
              </a:rPr>
              <a:t>báo</a:t>
            </a:r>
            <a:r>
              <a:rPr lang="en-US" sz="2000" b="1" i="1" dirty="0">
                <a:solidFill>
                  <a:schemeClr val="tx1"/>
                </a:solidFill>
              </a:rPr>
              <a:t> </a:t>
            </a:r>
            <a:r>
              <a:rPr lang="en-US" sz="2000" b="1" i="1" dirty="0" err="1">
                <a:solidFill>
                  <a:schemeClr val="tx1"/>
                </a:solidFill>
              </a:rPr>
              <a:t>cáo</a:t>
            </a:r>
            <a:r>
              <a:rPr lang="en-US" sz="2000" b="1" i="1" dirty="0">
                <a:solidFill>
                  <a:schemeClr val="tx1"/>
                </a:solidFill>
              </a:rPr>
              <a:t> </a:t>
            </a:r>
            <a:r>
              <a:rPr lang="en-US" sz="2000" b="1" i="1" dirty="0" err="1">
                <a:solidFill>
                  <a:schemeClr val="tx1"/>
                </a:solidFill>
              </a:rPr>
              <a:t>của</a:t>
            </a:r>
            <a:r>
              <a:rPr lang="en-US" sz="2000" b="1" i="1" dirty="0">
                <a:solidFill>
                  <a:schemeClr val="tx1"/>
                </a:solidFill>
              </a:rPr>
              <a:t> </a:t>
            </a:r>
            <a:r>
              <a:rPr lang="en-US" sz="2000" b="1" i="1" dirty="0" err="1">
                <a:solidFill>
                  <a:schemeClr val="tx1"/>
                </a:solidFill>
              </a:rPr>
              <a:t>các</a:t>
            </a:r>
            <a:r>
              <a:rPr lang="en-US" sz="2000" b="1" i="1" dirty="0">
                <a:solidFill>
                  <a:schemeClr val="tx1"/>
                </a:solidFill>
              </a:rPr>
              <a:t> </a:t>
            </a:r>
            <a:r>
              <a:rPr lang="en-US" sz="2000" b="1" i="1" dirty="0" err="1">
                <a:solidFill>
                  <a:schemeClr val="tx1"/>
                </a:solidFill>
              </a:rPr>
              <a:t>cơ</a:t>
            </a:r>
            <a:r>
              <a:rPr lang="en-US" sz="2000" b="1" i="1" dirty="0">
                <a:solidFill>
                  <a:schemeClr val="tx1"/>
                </a:solidFill>
              </a:rPr>
              <a:t> </a:t>
            </a:r>
            <a:r>
              <a:rPr lang="en-US" sz="2000" b="1" i="1" dirty="0" err="1">
                <a:solidFill>
                  <a:schemeClr val="tx1"/>
                </a:solidFill>
              </a:rPr>
              <a:t>quan</a:t>
            </a:r>
            <a:r>
              <a:rPr lang="en-US" sz="2000" b="1" i="1" dirty="0">
                <a:solidFill>
                  <a:schemeClr val="tx1"/>
                </a:solidFill>
              </a:rPr>
              <a:t> </a:t>
            </a:r>
            <a:r>
              <a:rPr lang="en-US" sz="2000" b="1" i="1" dirty="0" err="1">
                <a:solidFill>
                  <a:schemeClr val="tx1"/>
                </a:solidFill>
              </a:rPr>
              <a:t>hành</a:t>
            </a:r>
            <a:r>
              <a:rPr lang="en-US" sz="2000" b="1" i="1" dirty="0">
                <a:solidFill>
                  <a:schemeClr val="tx1"/>
                </a:solidFill>
              </a:rPr>
              <a:t> </a:t>
            </a:r>
            <a:r>
              <a:rPr lang="en-US" sz="2000" b="1" i="1" dirty="0" err="1">
                <a:solidFill>
                  <a:schemeClr val="tx1"/>
                </a:solidFill>
              </a:rPr>
              <a:t>chính</a:t>
            </a:r>
            <a:r>
              <a:rPr lang="en-US" sz="2000" b="1" i="1" dirty="0">
                <a:solidFill>
                  <a:schemeClr val="tx1"/>
                </a:solidFill>
              </a:rPr>
              <a:t> </a:t>
            </a:r>
            <a:r>
              <a:rPr lang="en-US" sz="2000" b="1" i="1" dirty="0" err="1">
                <a:solidFill>
                  <a:schemeClr val="tx1"/>
                </a:solidFill>
              </a:rPr>
              <a:t>nhà</a:t>
            </a:r>
            <a:r>
              <a:rPr lang="en-US" sz="2000" b="1" i="1" dirty="0">
                <a:solidFill>
                  <a:schemeClr val="tx1"/>
                </a:solidFill>
              </a:rPr>
              <a:t> </a:t>
            </a:r>
            <a:r>
              <a:rPr lang="en-US" sz="2000" b="1" i="1" dirty="0" err="1">
                <a:solidFill>
                  <a:schemeClr val="tx1"/>
                </a:solidFill>
              </a:rPr>
              <a:t>nước</a:t>
            </a:r>
            <a:r>
              <a:rPr lang="en-US" sz="2000" b="1" i="1" dirty="0">
                <a:solidFill>
                  <a:schemeClr val="tx1"/>
                </a:solidFill>
              </a:rPr>
              <a:t>, </a:t>
            </a:r>
            <a:r>
              <a:rPr lang="en-US" sz="2000" b="1" i="1" dirty="0" err="1">
                <a:solidFill>
                  <a:schemeClr val="tx1"/>
                </a:solidFill>
              </a:rPr>
              <a:t>nhằm</a:t>
            </a:r>
            <a:r>
              <a:rPr lang="en-US" sz="2000" b="1" i="1" dirty="0">
                <a:solidFill>
                  <a:schemeClr val="tx1"/>
                </a:solidFill>
              </a:rPr>
              <a:t> </a:t>
            </a:r>
            <a:r>
              <a:rPr lang="en-US" sz="2000" b="1" i="1" dirty="0" err="1">
                <a:solidFill>
                  <a:schemeClr val="tx1"/>
                </a:solidFill>
              </a:rPr>
              <a:t>tổng</a:t>
            </a:r>
            <a:r>
              <a:rPr lang="en-US" sz="2000" b="1" i="1" dirty="0">
                <a:solidFill>
                  <a:schemeClr val="tx1"/>
                </a:solidFill>
              </a:rPr>
              <a:t> </a:t>
            </a:r>
            <a:r>
              <a:rPr lang="en-US" sz="2000" b="1" i="1" dirty="0" err="1">
                <a:solidFill>
                  <a:schemeClr val="tx1"/>
                </a:solidFill>
              </a:rPr>
              <a:t>hợp</a:t>
            </a:r>
            <a:r>
              <a:rPr lang="en-US" sz="2000" b="1" i="1" dirty="0">
                <a:solidFill>
                  <a:schemeClr val="tx1"/>
                </a:solidFill>
              </a:rPr>
              <a:t>, </a:t>
            </a:r>
            <a:r>
              <a:rPr lang="en-US" sz="2000" b="1" i="1" dirty="0" err="1">
                <a:solidFill>
                  <a:schemeClr val="tx1"/>
                </a:solidFill>
              </a:rPr>
              <a:t>phân</a:t>
            </a:r>
            <a:r>
              <a:rPr lang="en-US" sz="2000" b="1" i="1" dirty="0">
                <a:solidFill>
                  <a:schemeClr val="tx1"/>
                </a:solidFill>
              </a:rPr>
              <a:t> </a:t>
            </a:r>
            <a:r>
              <a:rPr lang="en-US" sz="2000" b="1" i="1" dirty="0" err="1">
                <a:solidFill>
                  <a:schemeClr val="tx1"/>
                </a:solidFill>
              </a:rPr>
              <a:t>tích</a:t>
            </a:r>
            <a:r>
              <a:rPr lang="en-US" sz="2000" b="1" i="1" dirty="0">
                <a:solidFill>
                  <a:schemeClr val="tx1"/>
                </a:solidFill>
              </a:rPr>
              <a:t> </a:t>
            </a:r>
            <a:r>
              <a:rPr lang="en-US" sz="2000" b="1" i="1" dirty="0" err="1">
                <a:solidFill>
                  <a:schemeClr val="tx1"/>
                </a:solidFill>
              </a:rPr>
              <a:t>dữ</a:t>
            </a:r>
            <a:r>
              <a:rPr lang="en-US" sz="2000" b="1" i="1" dirty="0">
                <a:solidFill>
                  <a:schemeClr val="tx1"/>
                </a:solidFill>
              </a:rPr>
              <a:t> </a:t>
            </a:r>
            <a:r>
              <a:rPr lang="en-US" sz="2000" b="1" i="1" dirty="0" err="1">
                <a:solidFill>
                  <a:schemeClr val="tx1"/>
                </a:solidFill>
              </a:rPr>
              <a:t>liệu</a:t>
            </a:r>
            <a:r>
              <a:rPr lang="en-US" sz="2000" b="1" i="1" dirty="0">
                <a:solidFill>
                  <a:schemeClr val="tx1"/>
                </a:solidFill>
              </a:rPr>
              <a:t>, </a:t>
            </a:r>
            <a:r>
              <a:rPr lang="en-US" sz="2000" b="1" i="1" dirty="0" err="1">
                <a:solidFill>
                  <a:schemeClr val="tx1"/>
                </a:solidFill>
              </a:rPr>
              <a:t>phục</a:t>
            </a:r>
            <a:r>
              <a:rPr lang="en-US" sz="2000" b="1" i="1" dirty="0">
                <a:solidFill>
                  <a:schemeClr val="tx1"/>
                </a:solidFill>
              </a:rPr>
              <a:t> </a:t>
            </a:r>
            <a:r>
              <a:rPr lang="en-US" sz="2000" b="1" i="1" dirty="0" err="1">
                <a:solidFill>
                  <a:schemeClr val="tx1"/>
                </a:solidFill>
              </a:rPr>
              <a:t>vụ</a:t>
            </a:r>
            <a:r>
              <a:rPr lang="en-US" sz="2000" b="1" i="1" dirty="0">
                <a:solidFill>
                  <a:schemeClr val="tx1"/>
                </a:solidFill>
              </a:rPr>
              <a:t> </a:t>
            </a:r>
            <a:r>
              <a:rPr lang="en-US" sz="2000" b="1" i="1" dirty="0" err="1">
                <a:solidFill>
                  <a:schemeClr val="tx1"/>
                </a:solidFill>
              </a:rPr>
              <a:t>công</a:t>
            </a:r>
            <a:r>
              <a:rPr lang="en-US" sz="2000" b="1" i="1" dirty="0">
                <a:solidFill>
                  <a:schemeClr val="tx1"/>
                </a:solidFill>
              </a:rPr>
              <a:t> </a:t>
            </a:r>
            <a:r>
              <a:rPr lang="en-US" sz="2000" b="1" i="1" dirty="0" err="1">
                <a:solidFill>
                  <a:schemeClr val="tx1"/>
                </a:solidFill>
              </a:rPr>
              <a:t>tác</a:t>
            </a:r>
            <a:r>
              <a:rPr lang="en-US" sz="2000" b="1" i="1" dirty="0">
                <a:solidFill>
                  <a:schemeClr val="tx1"/>
                </a:solidFill>
              </a:rPr>
              <a:t> </a:t>
            </a:r>
            <a:r>
              <a:rPr lang="en-US" sz="2000" b="1" i="1" dirty="0" err="1">
                <a:solidFill>
                  <a:schemeClr val="tx1"/>
                </a:solidFill>
              </a:rPr>
              <a:t>chỉ</a:t>
            </a:r>
            <a:r>
              <a:rPr lang="en-US" sz="2000" b="1" i="1" dirty="0">
                <a:solidFill>
                  <a:schemeClr val="tx1"/>
                </a:solidFill>
              </a:rPr>
              <a:t> </a:t>
            </a:r>
            <a:r>
              <a:rPr lang="en-US" sz="2000" b="1" i="1" dirty="0" err="1">
                <a:solidFill>
                  <a:schemeClr val="tx1"/>
                </a:solidFill>
              </a:rPr>
              <a:t>đạo</a:t>
            </a:r>
            <a:r>
              <a:rPr lang="en-US" sz="2000" b="1" i="1" dirty="0">
                <a:solidFill>
                  <a:schemeClr val="tx1"/>
                </a:solidFill>
              </a:rPr>
              <a:t>, </a:t>
            </a:r>
            <a:r>
              <a:rPr lang="en-US" sz="2000" b="1" i="1" dirty="0" err="1">
                <a:solidFill>
                  <a:schemeClr val="tx1"/>
                </a:solidFill>
              </a:rPr>
              <a:t>điều</a:t>
            </a:r>
            <a:r>
              <a:rPr lang="en-US" sz="2000" b="1" i="1" dirty="0">
                <a:solidFill>
                  <a:schemeClr val="tx1"/>
                </a:solidFill>
              </a:rPr>
              <a:t> </a:t>
            </a:r>
            <a:r>
              <a:rPr lang="en-US" sz="2000" b="1" i="1" dirty="0" err="1">
                <a:solidFill>
                  <a:schemeClr val="tx1"/>
                </a:solidFill>
              </a:rPr>
              <a:t>hành</a:t>
            </a:r>
            <a:r>
              <a:rPr lang="en-US" sz="2000" b="1" i="1" dirty="0">
                <a:solidFill>
                  <a:schemeClr val="tx1"/>
                </a:solidFill>
              </a:rPr>
              <a:t> </a:t>
            </a:r>
            <a:r>
              <a:rPr lang="en-US" sz="2000" b="1" i="1" dirty="0" err="1">
                <a:solidFill>
                  <a:schemeClr val="tx1"/>
                </a:solidFill>
              </a:rPr>
              <a:t>của</a:t>
            </a:r>
            <a:r>
              <a:rPr lang="en-US" sz="2000" b="1" i="1" dirty="0">
                <a:solidFill>
                  <a:schemeClr val="tx1"/>
                </a:solidFill>
              </a:rPr>
              <a:t> CP, TTCP.</a:t>
            </a:r>
          </a:p>
          <a:p>
            <a:pPr marL="342900" indent="-342900" algn="just">
              <a:spcBef>
                <a:spcPts val="300"/>
              </a:spcBef>
              <a:buFontTx/>
              <a:buChar char="-"/>
            </a:pPr>
            <a:r>
              <a:rPr lang="vi-VN" sz="2000" dirty="0"/>
              <a:t>Bảo đảm gắn kết chặt chẽ giữa đổi mới lề lối phương thức làm việc với ứng dụng CNTT trong công tác phục vụ sự chỉ đạo, điều hành của </a:t>
            </a:r>
            <a:r>
              <a:rPr lang="en-US" sz="2000" dirty="0"/>
              <a:t>CP, </a:t>
            </a:r>
            <a:r>
              <a:rPr lang="en-US" sz="2000" dirty="0" err="1"/>
              <a:t>TTgCP</a:t>
            </a:r>
            <a:r>
              <a:rPr lang="vi-VN" sz="2000" dirty="0"/>
              <a:t>.</a:t>
            </a:r>
          </a:p>
          <a:p>
            <a:pPr marL="342900" indent="-342900" algn="just">
              <a:spcBef>
                <a:spcPts val="300"/>
              </a:spcBef>
              <a:buFontTx/>
              <a:buChar char="-"/>
            </a:pPr>
            <a:r>
              <a:rPr lang="vi-VN" sz="2000" dirty="0"/>
              <a:t>Tăng cường công khai, minh bạch, nâng cao trách nhiệm giải trình của các cơ quan hành chính nhà nước trong việc cung cấp thông tin, dữ liệu phục vụ sự chỉ đạo, điều hành của </a:t>
            </a:r>
            <a:r>
              <a:rPr lang="en-US" sz="2000" dirty="0"/>
              <a:t>CP</a:t>
            </a:r>
            <a:r>
              <a:rPr lang="vi-VN" sz="2000" dirty="0"/>
              <a:t>, </a:t>
            </a:r>
            <a:r>
              <a:rPr lang="en-US" sz="2000" dirty="0" err="1"/>
              <a:t>TTgCP</a:t>
            </a:r>
            <a:r>
              <a:rPr lang="vi-VN" sz="2000" dirty="0"/>
              <a:t>.</a:t>
            </a:r>
          </a:p>
          <a:p>
            <a:pPr marL="342900" indent="-342900" algn="just">
              <a:spcBef>
                <a:spcPts val="300"/>
              </a:spcBef>
              <a:buFontTx/>
              <a:buChar char="-"/>
            </a:pPr>
            <a:r>
              <a:rPr lang="vi-VN" sz="2000" dirty="0"/>
              <a:t>Nâng cao năng lực tham mưu tổng hợp của </a:t>
            </a:r>
            <a:r>
              <a:rPr lang="en-US" sz="2000" dirty="0"/>
              <a:t>VPCP</a:t>
            </a:r>
            <a:r>
              <a:rPr lang="vi-VN" sz="2000" dirty="0"/>
              <a:t> trong công tác phục vụ sự chỉ đạo, điều hành của </a:t>
            </a:r>
            <a:r>
              <a:rPr lang="en-US" sz="2000" dirty="0"/>
              <a:t>CP</a:t>
            </a:r>
            <a:r>
              <a:rPr lang="vi-VN" sz="2000" dirty="0"/>
              <a:t>, </a:t>
            </a:r>
            <a:r>
              <a:rPr lang="en-US" sz="2000" dirty="0" err="1"/>
              <a:t>TTgCP</a:t>
            </a:r>
            <a:r>
              <a:rPr lang="vi-VN" sz="2000" dirty="0"/>
              <a:t>.</a:t>
            </a:r>
          </a:p>
          <a:p>
            <a:pPr marL="342900" indent="-342900">
              <a:buFontTx/>
              <a:buChar char="-"/>
            </a:pPr>
            <a:endParaRPr sz="2000" dirty="0"/>
          </a:p>
        </p:txBody>
      </p:sp>
      <p:pic>
        <p:nvPicPr>
          <p:cNvPr id="4" name="Picture 3">
            <a:extLst>
              <a:ext uri="{FF2B5EF4-FFF2-40B4-BE49-F238E27FC236}">
                <a16:creationId xmlns:a16="http://schemas.microsoft.com/office/drawing/2014/main" xmlns="" id="{3D2FAC3D-113C-4B1B-BE09-B3440EFF45E1}"/>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a16="http://schemas.microsoft.com/office/drawing/2014/main" xmlns="" id="{92E98F6E-F68F-4683-B67E-F04EE4A9FB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6</a:t>
            </a:fld>
            <a:endParaRPr lang="vi"/>
          </a:p>
        </p:txBody>
      </p:sp>
    </p:spTree>
    <p:extLst>
      <p:ext uri="{BB962C8B-B14F-4D97-AF65-F5344CB8AC3E}">
        <p14:creationId xmlns:p14="http://schemas.microsoft.com/office/powerpoint/2010/main" val="121992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3825" y="206436"/>
            <a:ext cx="8375100" cy="746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3600" b="1" dirty="0">
                <a:solidFill>
                  <a:srgbClr val="D16F3D"/>
                </a:solidFill>
              </a:rPr>
              <a:t>3. </a:t>
            </a:r>
            <a:r>
              <a:rPr lang="en-US" sz="3600" b="1" dirty="0" err="1">
                <a:solidFill>
                  <a:srgbClr val="D16F3D"/>
                </a:solidFill>
              </a:rPr>
              <a:t>Mục</a:t>
            </a:r>
            <a:r>
              <a:rPr lang="en-US" sz="3600" b="1" dirty="0">
                <a:solidFill>
                  <a:srgbClr val="D16F3D"/>
                </a:solidFill>
              </a:rPr>
              <a:t> </a:t>
            </a:r>
            <a:r>
              <a:rPr lang="en-US" sz="3600" b="1" dirty="0" err="1">
                <a:solidFill>
                  <a:srgbClr val="D16F3D"/>
                </a:solidFill>
              </a:rPr>
              <a:t>tiêu</a:t>
            </a:r>
            <a:r>
              <a:rPr lang="en-US" sz="3600" b="1" dirty="0">
                <a:solidFill>
                  <a:srgbClr val="D16F3D"/>
                </a:solidFill>
              </a:rPr>
              <a:t/>
            </a:r>
            <a:br>
              <a:rPr lang="en-US" sz="3600" b="1" dirty="0">
                <a:solidFill>
                  <a:srgbClr val="D16F3D"/>
                </a:solidFill>
              </a:rPr>
            </a:br>
            <a:r>
              <a:rPr lang="en-US" sz="2400" b="1" dirty="0">
                <a:solidFill>
                  <a:srgbClr val="D16F3D"/>
                </a:solidFill>
              </a:rPr>
              <a:t>a) </a:t>
            </a:r>
            <a:r>
              <a:rPr lang="en-US" sz="2400" b="1" dirty="0" err="1">
                <a:solidFill>
                  <a:srgbClr val="D16F3D"/>
                </a:solidFill>
              </a:rPr>
              <a:t>Mục</a:t>
            </a:r>
            <a:r>
              <a:rPr lang="en-US" sz="2400" b="1" dirty="0">
                <a:solidFill>
                  <a:srgbClr val="D16F3D"/>
                </a:solidFill>
              </a:rPr>
              <a:t> </a:t>
            </a:r>
            <a:r>
              <a:rPr lang="en-US" sz="2400" b="1" dirty="0" err="1">
                <a:solidFill>
                  <a:srgbClr val="D16F3D"/>
                </a:solidFill>
              </a:rPr>
              <a:t>tiêu</a:t>
            </a:r>
            <a:r>
              <a:rPr lang="en-US" sz="2400" b="1" dirty="0">
                <a:solidFill>
                  <a:srgbClr val="D16F3D"/>
                </a:solidFill>
              </a:rPr>
              <a:t> </a:t>
            </a:r>
            <a:r>
              <a:rPr lang="en-US" sz="2400" b="1" dirty="0" err="1">
                <a:solidFill>
                  <a:srgbClr val="D16F3D"/>
                </a:solidFill>
              </a:rPr>
              <a:t>chung</a:t>
            </a:r>
            <a:endParaRPr sz="24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796834" y="1498601"/>
            <a:ext cx="8001176" cy="1073150"/>
          </a:xfrm>
          <a:prstGeom prst="rect">
            <a:avLst/>
          </a:prstGeom>
          <a:noFill/>
          <a:ln>
            <a:noFill/>
          </a:ln>
        </p:spPr>
        <p:txBody>
          <a:bodyPr spcFirstLastPara="1" wrap="square" lIns="91425" tIns="91425" rIns="91425" bIns="91425" anchor="t" anchorCtr="0">
            <a:noAutofit/>
          </a:bodyPr>
          <a:lstStyle/>
          <a:p>
            <a:pPr algn="just">
              <a:spcBef>
                <a:spcPts val="300"/>
              </a:spcBef>
              <a:spcAft>
                <a:spcPts val="600"/>
              </a:spcAft>
            </a:pPr>
            <a:r>
              <a:rPr lang="en-US" sz="2400" b="1" dirty="0" err="1">
                <a:solidFill>
                  <a:schemeClr val="tx1"/>
                </a:solidFill>
              </a:rPr>
              <a:t>Đổi</a:t>
            </a:r>
            <a:r>
              <a:rPr lang="en-US" sz="2400" b="1" dirty="0">
                <a:solidFill>
                  <a:schemeClr val="tx1"/>
                </a:solidFill>
              </a:rPr>
              <a:t> </a:t>
            </a:r>
            <a:r>
              <a:rPr lang="en-US" sz="2400" b="1" dirty="0" err="1">
                <a:solidFill>
                  <a:schemeClr val="tx1"/>
                </a:solidFill>
              </a:rPr>
              <a:t>mới</a:t>
            </a:r>
            <a:r>
              <a:rPr lang="en-US" sz="2400" b="1" dirty="0">
                <a:solidFill>
                  <a:schemeClr val="tx1"/>
                </a:solidFill>
              </a:rPr>
              <a:t>, </a:t>
            </a:r>
            <a:r>
              <a:rPr lang="en-US" sz="2400" b="1" dirty="0" err="1">
                <a:solidFill>
                  <a:schemeClr val="tx1"/>
                </a:solidFill>
              </a:rPr>
              <a:t>nâng</a:t>
            </a:r>
            <a:r>
              <a:rPr lang="en-US" sz="2400" b="1" dirty="0">
                <a:solidFill>
                  <a:schemeClr val="tx1"/>
                </a:solidFill>
              </a:rPr>
              <a:t> </a:t>
            </a:r>
            <a:r>
              <a:rPr lang="en-US" sz="2400" b="1" dirty="0" err="1">
                <a:solidFill>
                  <a:schemeClr val="tx1"/>
                </a:solidFill>
              </a:rPr>
              <a:t>cao</a:t>
            </a:r>
            <a:r>
              <a:rPr lang="en-US" sz="2400" b="1" dirty="0">
                <a:solidFill>
                  <a:schemeClr val="tx1"/>
                </a:solidFill>
              </a:rPr>
              <a:t> </a:t>
            </a:r>
            <a:r>
              <a:rPr lang="en-US" sz="2400" b="1" dirty="0" err="1">
                <a:solidFill>
                  <a:schemeClr val="tx1"/>
                </a:solidFill>
              </a:rPr>
              <a:t>hiệu</a:t>
            </a:r>
            <a:r>
              <a:rPr lang="en-US" sz="2400" b="1" dirty="0">
                <a:solidFill>
                  <a:schemeClr val="tx1"/>
                </a:solidFill>
              </a:rPr>
              <a:t> </a:t>
            </a:r>
            <a:r>
              <a:rPr lang="en-US" sz="2400" b="1" dirty="0" err="1">
                <a:solidFill>
                  <a:schemeClr val="tx1"/>
                </a:solidFill>
              </a:rPr>
              <a:t>quả</a:t>
            </a:r>
            <a:r>
              <a:rPr lang="en-US" sz="2400" b="1" dirty="0">
                <a:solidFill>
                  <a:schemeClr val="tx1"/>
                </a:solidFill>
              </a:rPr>
              <a:t> </a:t>
            </a:r>
            <a:r>
              <a:rPr lang="en-US" sz="2400" b="1" dirty="0" err="1">
                <a:solidFill>
                  <a:schemeClr val="tx1"/>
                </a:solidFill>
              </a:rPr>
              <a:t>ứng</a:t>
            </a:r>
            <a:r>
              <a:rPr lang="en-US" sz="2400" b="1" dirty="0">
                <a:solidFill>
                  <a:schemeClr val="tx1"/>
                </a:solidFill>
              </a:rPr>
              <a:t> </a:t>
            </a:r>
            <a:r>
              <a:rPr lang="en-US" sz="2400" b="1" dirty="0" err="1">
                <a:solidFill>
                  <a:schemeClr val="tx1"/>
                </a:solidFill>
              </a:rPr>
              <a:t>dụng</a:t>
            </a:r>
            <a:r>
              <a:rPr lang="en-US" sz="2400" b="1" dirty="0">
                <a:solidFill>
                  <a:schemeClr val="tx1"/>
                </a:solidFill>
              </a:rPr>
              <a:t> CNTT </a:t>
            </a:r>
            <a:r>
              <a:rPr lang="en-US" sz="2400" b="1" dirty="0" err="1">
                <a:solidFill>
                  <a:schemeClr val="tx1"/>
                </a:solidFill>
              </a:rPr>
              <a:t>trong</a:t>
            </a:r>
            <a:r>
              <a:rPr lang="en-US" sz="2400" b="1" dirty="0">
                <a:solidFill>
                  <a:schemeClr val="tx1"/>
                </a:solidFill>
              </a:rPr>
              <a:t> </a:t>
            </a:r>
            <a:r>
              <a:rPr lang="en-US" sz="2400" b="1" dirty="0" err="1">
                <a:solidFill>
                  <a:schemeClr val="tx1"/>
                </a:solidFill>
              </a:rPr>
              <a:t>công</a:t>
            </a:r>
            <a:r>
              <a:rPr lang="en-US" sz="2400" b="1" dirty="0">
                <a:solidFill>
                  <a:schemeClr val="tx1"/>
                </a:solidFill>
              </a:rPr>
              <a:t> </a:t>
            </a:r>
            <a:r>
              <a:rPr lang="en-US" sz="2400" b="1" dirty="0" err="1">
                <a:solidFill>
                  <a:schemeClr val="tx1"/>
                </a:solidFill>
              </a:rPr>
              <a:t>tác</a:t>
            </a:r>
            <a:r>
              <a:rPr lang="en-US" sz="2400" b="1" dirty="0">
                <a:solidFill>
                  <a:schemeClr val="tx1"/>
                </a:solidFill>
              </a:rPr>
              <a:t> </a:t>
            </a:r>
            <a:r>
              <a:rPr lang="en-US" sz="2400" b="1" dirty="0" err="1">
                <a:solidFill>
                  <a:schemeClr val="tx1"/>
                </a:solidFill>
              </a:rPr>
              <a:t>công</a:t>
            </a:r>
            <a:r>
              <a:rPr lang="en-US" sz="2400" b="1" dirty="0">
                <a:solidFill>
                  <a:schemeClr val="tx1"/>
                </a:solidFill>
              </a:rPr>
              <a:t> </a:t>
            </a:r>
            <a:r>
              <a:rPr lang="en-US" sz="2400" b="1" dirty="0" err="1">
                <a:solidFill>
                  <a:schemeClr val="tx1"/>
                </a:solidFill>
              </a:rPr>
              <a:t>tác</a:t>
            </a:r>
            <a:r>
              <a:rPr lang="en-US" sz="2400" b="1" dirty="0">
                <a:solidFill>
                  <a:schemeClr val="tx1"/>
                </a:solidFill>
              </a:rPr>
              <a:t> </a:t>
            </a:r>
            <a:r>
              <a:rPr lang="en-US" sz="2400" b="1" dirty="0" err="1">
                <a:solidFill>
                  <a:schemeClr val="tx1"/>
                </a:solidFill>
              </a:rPr>
              <a:t>tham</a:t>
            </a:r>
            <a:r>
              <a:rPr lang="en-US" sz="2400" b="1" dirty="0">
                <a:solidFill>
                  <a:schemeClr val="tx1"/>
                </a:solidFill>
              </a:rPr>
              <a:t> </a:t>
            </a:r>
            <a:r>
              <a:rPr lang="en-US" sz="2400" b="1" dirty="0" err="1">
                <a:solidFill>
                  <a:schemeClr val="tx1"/>
                </a:solidFill>
              </a:rPr>
              <a:t>mưu</a:t>
            </a:r>
            <a:r>
              <a:rPr lang="en-US" sz="2400" b="1" dirty="0">
                <a:solidFill>
                  <a:schemeClr val="tx1"/>
                </a:solidFill>
              </a:rPr>
              <a:t>, </a:t>
            </a:r>
            <a:r>
              <a:rPr lang="en-US" sz="2400" b="1" dirty="0" err="1">
                <a:solidFill>
                  <a:schemeClr val="tx1"/>
                </a:solidFill>
              </a:rPr>
              <a:t>tổng</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báo</a:t>
            </a:r>
            <a:r>
              <a:rPr lang="en-US" sz="2400" b="1" dirty="0">
                <a:solidFill>
                  <a:schemeClr val="tx1"/>
                </a:solidFill>
              </a:rPr>
              <a:t> </a:t>
            </a:r>
            <a:r>
              <a:rPr lang="en-US" sz="2400" b="1" dirty="0" err="1">
                <a:solidFill>
                  <a:schemeClr val="tx1"/>
                </a:solidFill>
              </a:rPr>
              <a:t>cáo</a:t>
            </a:r>
            <a:r>
              <a:rPr lang="en-US" sz="2400" b="1" dirty="0">
                <a:solidFill>
                  <a:schemeClr val="tx1"/>
                </a:solidFill>
              </a:rPr>
              <a:t>; </a:t>
            </a:r>
            <a:r>
              <a:rPr lang="en-US" sz="2400" b="1" dirty="0" err="1">
                <a:solidFill>
                  <a:schemeClr val="tx1"/>
                </a:solidFill>
              </a:rPr>
              <a:t>góp</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chuyển</a:t>
            </a:r>
            <a:r>
              <a:rPr lang="en-US" sz="2400" b="1" dirty="0">
                <a:solidFill>
                  <a:schemeClr val="tx1"/>
                </a:solidFill>
              </a:rPr>
              <a:t> </a:t>
            </a:r>
            <a:r>
              <a:rPr lang="en-US" sz="2400" b="1" dirty="0" err="1">
                <a:solidFill>
                  <a:schemeClr val="tx1"/>
                </a:solidFill>
              </a:rPr>
              <a:t>đổi</a:t>
            </a:r>
            <a:r>
              <a:rPr lang="en-US" sz="2400" b="1" dirty="0">
                <a:solidFill>
                  <a:schemeClr val="tx1"/>
                </a:solidFill>
              </a:rPr>
              <a:t> </a:t>
            </a:r>
            <a:r>
              <a:rPr lang="en-US" sz="2400" b="1" dirty="0" err="1">
                <a:solidFill>
                  <a:schemeClr val="tx1"/>
                </a:solidFill>
              </a:rPr>
              <a:t>phương</a:t>
            </a:r>
            <a:r>
              <a:rPr lang="en-US" sz="2400" b="1" dirty="0">
                <a:solidFill>
                  <a:schemeClr val="tx1"/>
                </a:solidFill>
              </a:rPr>
              <a:t> </a:t>
            </a:r>
            <a:r>
              <a:rPr lang="en-US" sz="2400" b="1" dirty="0" err="1">
                <a:solidFill>
                  <a:schemeClr val="tx1"/>
                </a:solidFill>
              </a:rPr>
              <a:t>thức</a:t>
            </a:r>
            <a:r>
              <a:rPr lang="en-US" sz="2400" b="1" dirty="0">
                <a:solidFill>
                  <a:schemeClr val="tx1"/>
                </a:solidFill>
              </a:rPr>
              <a:t> </a:t>
            </a:r>
            <a:r>
              <a:rPr lang="en-US" sz="2400" b="1" dirty="0" err="1">
                <a:solidFill>
                  <a:schemeClr val="tx1"/>
                </a:solidFill>
              </a:rPr>
              <a:t>chỉ</a:t>
            </a:r>
            <a:r>
              <a:rPr lang="en-US" sz="2400" b="1" dirty="0">
                <a:solidFill>
                  <a:schemeClr val="tx1"/>
                </a:solidFill>
              </a:rPr>
              <a:t> </a:t>
            </a:r>
            <a:r>
              <a:rPr lang="en-US" sz="2400" b="1" dirty="0" err="1">
                <a:solidFill>
                  <a:schemeClr val="tx1"/>
                </a:solidFill>
              </a:rPr>
              <a:t>đạo</a:t>
            </a:r>
            <a:r>
              <a:rPr lang="en-US" sz="2400" b="1" dirty="0">
                <a:solidFill>
                  <a:schemeClr val="tx1"/>
                </a:solidFill>
              </a:rPr>
              <a:t>, </a:t>
            </a:r>
            <a:r>
              <a:rPr lang="en-US" sz="2400" b="1" dirty="0" err="1">
                <a:solidFill>
                  <a:schemeClr val="tx1"/>
                </a:solidFill>
              </a:rPr>
              <a:t>điều</a:t>
            </a:r>
            <a:r>
              <a:rPr lang="en-US" sz="2400" b="1" dirty="0">
                <a:solidFill>
                  <a:schemeClr val="tx1"/>
                </a:solidFill>
              </a:rPr>
              <a:t> </a:t>
            </a:r>
            <a:r>
              <a:rPr lang="en-US" sz="2400" b="1" dirty="0" err="1">
                <a:solidFill>
                  <a:schemeClr val="tx1"/>
                </a:solidFill>
              </a:rPr>
              <a:t>hành</a:t>
            </a:r>
            <a:r>
              <a:rPr lang="en-US" sz="2400" b="1" dirty="0">
                <a:solidFill>
                  <a:schemeClr val="tx1"/>
                </a:solidFill>
              </a:rPr>
              <a:t> </a:t>
            </a:r>
            <a:r>
              <a:rPr lang="en-US" sz="2400" b="1" dirty="0" err="1">
                <a:solidFill>
                  <a:schemeClr val="tx1"/>
                </a:solidFill>
              </a:rPr>
              <a:t>dựa</a:t>
            </a:r>
            <a:r>
              <a:rPr lang="en-US" sz="2400" b="1" dirty="0">
                <a:solidFill>
                  <a:schemeClr val="tx1"/>
                </a:solidFill>
              </a:rPr>
              <a:t> </a:t>
            </a:r>
            <a:r>
              <a:rPr lang="en-US" sz="2400" b="1" dirty="0" err="1">
                <a:solidFill>
                  <a:schemeClr val="tx1"/>
                </a:solidFill>
              </a:rPr>
              <a:t>trên</a:t>
            </a:r>
            <a:r>
              <a:rPr lang="en-US" sz="2400" b="1" dirty="0">
                <a:solidFill>
                  <a:schemeClr val="tx1"/>
                </a:solidFill>
              </a:rPr>
              <a:t> </a:t>
            </a:r>
            <a:r>
              <a:rPr lang="en-US" sz="2400" b="1" dirty="0" err="1">
                <a:solidFill>
                  <a:schemeClr val="tx1"/>
                </a:solidFill>
              </a:rPr>
              <a:t>dữ</a:t>
            </a:r>
            <a:r>
              <a:rPr lang="en-US" sz="2400" b="1" dirty="0">
                <a:solidFill>
                  <a:schemeClr val="tx1"/>
                </a:solidFill>
              </a:rPr>
              <a:t> </a:t>
            </a:r>
            <a:r>
              <a:rPr lang="en-US" sz="2400" b="1" dirty="0" err="1">
                <a:solidFill>
                  <a:schemeClr val="tx1"/>
                </a:solidFill>
              </a:rPr>
              <a:t>liệu</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được</a:t>
            </a:r>
            <a:r>
              <a:rPr lang="en-US" sz="2400" b="1" dirty="0">
                <a:solidFill>
                  <a:schemeClr val="tx1"/>
                </a:solidFill>
              </a:rPr>
              <a:t> </a:t>
            </a:r>
            <a:r>
              <a:rPr lang="en-US" sz="2400" b="1" dirty="0" err="1">
                <a:solidFill>
                  <a:schemeClr val="tx1"/>
                </a:solidFill>
              </a:rPr>
              <a:t>tổng</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tích</a:t>
            </a:r>
            <a:r>
              <a:rPr lang="en-US" sz="2400" b="1" dirty="0">
                <a:solidFill>
                  <a:schemeClr val="tx1"/>
                </a:solidFill>
              </a:rPr>
              <a:t> </a:t>
            </a:r>
            <a:r>
              <a:rPr lang="en-US" sz="2400" b="1" dirty="0" err="1">
                <a:solidFill>
                  <a:schemeClr val="tx1"/>
                </a:solidFill>
              </a:rPr>
              <a:t>theo</a:t>
            </a:r>
            <a:r>
              <a:rPr lang="en-US" sz="2400" b="1" dirty="0">
                <a:solidFill>
                  <a:schemeClr val="tx1"/>
                </a:solidFill>
              </a:rPr>
              <a:t> </a:t>
            </a:r>
            <a:r>
              <a:rPr lang="en-US" sz="2400" b="1" dirty="0" err="1">
                <a:solidFill>
                  <a:schemeClr val="tx1"/>
                </a:solidFill>
              </a:rPr>
              <a:t>thời</a:t>
            </a:r>
            <a:r>
              <a:rPr lang="en-US" sz="2400" b="1" dirty="0">
                <a:solidFill>
                  <a:schemeClr val="tx1"/>
                </a:solidFill>
              </a:rPr>
              <a:t> </a:t>
            </a:r>
            <a:r>
              <a:rPr lang="en-US" sz="2400" b="1" dirty="0" err="1">
                <a:solidFill>
                  <a:schemeClr val="tx1"/>
                </a:solidFill>
              </a:rPr>
              <a:t>gian</a:t>
            </a:r>
            <a:r>
              <a:rPr lang="en-US" sz="2400" b="1" dirty="0">
                <a:solidFill>
                  <a:schemeClr val="tx1"/>
                </a:solidFill>
              </a:rPr>
              <a:t> </a:t>
            </a:r>
            <a:r>
              <a:rPr lang="en-US" sz="2400" b="1" dirty="0" err="1">
                <a:solidFill>
                  <a:schemeClr val="tx1"/>
                </a:solidFill>
              </a:rPr>
              <a:t>thực</a:t>
            </a:r>
            <a:r>
              <a:rPr lang="en-US" sz="2400" b="1" dirty="0">
                <a:solidFill>
                  <a:schemeClr val="tx1"/>
                </a:solidFill>
              </a:rPr>
              <a:t>, </a:t>
            </a:r>
            <a:r>
              <a:rPr lang="en-US" sz="2400" b="1" dirty="0" err="1">
                <a:solidFill>
                  <a:schemeClr val="tx1"/>
                </a:solidFill>
              </a:rPr>
              <a:t>hiển</a:t>
            </a:r>
            <a:r>
              <a:rPr lang="en-US" sz="2400" b="1" dirty="0">
                <a:solidFill>
                  <a:schemeClr val="tx1"/>
                </a:solidFill>
              </a:rPr>
              <a:t> </a:t>
            </a:r>
            <a:r>
              <a:rPr lang="en-US" sz="2400" b="1" dirty="0" err="1">
                <a:solidFill>
                  <a:schemeClr val="tx1"/>
                </a:solidFill>
              </a:rPr>
              <a:t>thị</a:t>
            </a:r>
            <a:r>
              <a:rPr lang="en-US" sz="2400" b="1" dirty="0">
                <a:solidFill>
                  <a:schemeClr val="tx1"/>
                </a:solidFill>
              </a:rPr>
              <a:t> </a:t>
            </a:r>
            <a:r>
              <a:rPr lang="en-US" sz="2400" b="1" dirty="0" err="1">
                <a:solidFill>
                  <a:schemeClr val="tx1"/>
                </a:solidFill>
              </a:rPr>
              <a:t>trực</a:t>
            </a:r>
            <a:r>
              <a:rPr lang="en-US" sz="2400" b="1" dirty="0">
                <a:solidFill>
                  <a:schemeClr val="tx1"/>
                </a:solidFill>
              </a:rPr>
              <a:t> </a:t>
            </a:r>
            <a:r>
              <a:rPr lang="en-US" sz="2400" b="1" dirty="0" err="1">
                <a:solidFill>
                  <a:schemeClr val="tx1"/>
                </a:solidFill>
              </a:rPr>
              <a:t>quan</a:t>
            </a:r>
            <a:r>
              <a:rPr lang="en-US" sz="2400" b="1" dirty="0">
                <a:solidFill>
                  <a:schemeClr val="tx1"/>
                </a:solidFill>
              </a:rPr>
              <a:t> </a:t>
            </a:r>
            <a:r>
              <a:rPr lang="en-US" sz="2400" b="1" dirty="0" err="1">
                <a:solidFill>
                  <a:schemeClr val="tx1"/>
                </a:solidFill>
              </a:rPr>
              <a:t>thông</a:t>
            </a:r>
            <a:r>
              <a:rPr lang="en-US" sz="2400" b="1" dirty="0">
                <a:solidFill>
                  <a:schemeClr val="tx1"/>
                </a:solidFill>
              </a:rPr>
              <a:t> qua </a:t>
            </a:r>
            <a:r>
              <a:rPr lang="en-US" sz="2400" b="1" dirty="0" err="1">
                <a:solidFill>
                  <a:schemeClr val="tx1"/>
                </a:solidFill>
              </a:rPr>
              <a:t>các</a:t>
            </a:r>
            <a:r>
              <a:rPr lang="en-US" sz="2400" b="1" dirty="0">
                <a:solidFill>
                  <a:schemeClr val="tx1"/>
                </a:solidFill>
              </a:rPr>
              <a:t> </a:t>
            </a:r>
            <a:r>
              <a:rPr lang="en-US" sz="2400" b="1" dirty="0" err="1">
                <a:solidFill>
                  <a:schemeClr val="tx1"/>
                </a:solidFill>
              </a:rPr>
              <a:t>hệ</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thông</a:t>
            </a:r>
            <a:r>
              <a:rPr lang="en-US" sz="2400" b="1" dirty="0">
                <a:solidFill>
                  <a:schemeClr val="tx1"/>
                </a:solidFill>
              </a:rPr>
              <a:t> tin, </a:t>
            </a:r>
            <a:r>
              <a:rPr lang="en-US" sz="2400" b="1" dirty="0" err="1">
                <a:solidFill>
                  <a:schemeClr val="tx1"/>
                </a:solidFill>
              </a:rPr>
              <a:t>bảng</a:t>
            </a:r>
            <a:r>
              <a:rPr lang="en-US" sz="2400" b="1" dirty="0">
                <a:solidFill>
                  <a:schemeClr val="tx1"/>
                </a:solidFill>
              </a:rPr>
              <a:t> </a:t>
            </a:r>
            <a:r>
              <a:rPr lang="en-US" sz="2400" b="1" dirty="0" err="1">
                <a:solidFill>
                  <a:schemeClr val="tx1"/>
                </a:solidFill>
              </a:rPr>
              <a:t>hiển</a:t>
            </a:r>
            <a:r>
              <a:rPr lang="en-US" sz="2400" b="1" dirty="0">
                <a:solidFill>
                  <a:schemeClr val="tx1"/>
                </a:solidFill>
              </a:rPr>
              <a:t> </a:t>
            </a:r>
            <a:r>
              <a:rPr lang="en-US" sz="2400" b="1" dirty="0" err="1">
                <a:solidFill>
                  <a:schemeClr val="tx1"/>
                </a:solidFill>
              </a:rPr>
              <a:t>thị</a:t>
            </a:r>
            <a:r>
              <a:rPr lang="en-US" sz="2400" b="1" dirty="0">
                <a:solidFill>
                  <a:schemeClr val="tx1"/>
                </a:solidFill>
              </a:rPr>
              <a:t>.</a:t>
            </a:r>
            <a:endParaRPr lang="en-US" sz="2400" b="1" dirty="0"/>
          </a:p>
          <a:p>
            <a:pPr marL="342900" indent="-342900">
              <a:spcAft>
                <a:spcPts val="600"/>
              </a:spcAft>
              <a:buFontTx/>
              <a:buChar char="-"/>
            </a:pPr>
            <a:endParaRPr sz="2000" dirty="0"/>
          </a:p>
        </p:txBody>
      </p:sp>
      <p:pic>
        <p:nvPicPr>
          <p:cNvPr id="4" name="Picture 3">
            <a:extLst>
              <a:ext uri="{FF2B5EF4-FFF2-40B4-BE49-F238E27FC236}">
                <a16:creationId xmlns:a16="http://schemas.microsoft.com/office/drawing/2014/main" xmlns="" id="{556B0D68-542C-4CFB-A0D8-7A436CA5D16E}"/>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a16="http://schemas.microsoft.com/office/drawing/2014/main" xmlns="" id="{7E40A956-4E21-4065-8E89-C39640C47B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7</a:t>
            </a:fld>
            <a:endParaRPr lang="vi"/>
          </a:p>
        </p:txBody>
      </p:sp>
    </p:spTree>
    <p:extLst>
      <p:ext uri="{BB962C8B-B14F-4D97-AF65-F5344CB8AC3E}">
        <p14:creationId xmlns:p14="http://schemas.microsoft.com/office/powerpoint/2010/main" val="35386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3825" y="167645"/>
            <a:ext cx="8452021" cy="746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3600" b="1" dirty="0">
                <a:solidFill>
                  <a:srgbClr val="D16F3D"/>
                </a:solidFill>
              </a:rPr>
              <a:t>3. </a:t>
            </a:r>
            <a:r>
              <a:rPr lang="en-US" sz="3600" b="1" dirty="0" err="1">
                <a:solidFill>
                  <a:srgbClr val="D16F3D"/>
                </a:solidFill>
              </a:rPr>
              <a:t>Mục</a:t>
            </a:r>
            <a:r>
              <a:rPr lang="en-US" sz="3600" b="1" dirty="0">
                <a:solidFill>
                  <a:srgbClr val="D16F3D"/>
                </a:solidFill>
              </a:rPr>
              <a:t> </a:t>
            </a:r>
            <a:r>
              <a:rPr lang="en-US" sz="3600" b="1" dirty="0" err="1">
                <a:solidFill>
                  <a:srgbClr val="D16F3D"/>
                </a:solidFill>
              </a:rPr>
              <a:t>tiêu</a:t>
            </a:r>
            <a:r>
              <a:rPr lang="en-US" sz="3600" b="1" dirty="0">
                <a:solidFill>
                  <a:srgbClr val="D16F3D"/>
                </a:solidFill>
              </a:rPr>
              <a:t/>
            </a:r>
            <a:br>
              <a:rPr lang="en-US" sz="3600" b="1" dirty="0">
                <a:solidFill>
                  <a:srgbClr val="D16F3D"/>
                </a:solidFill>
              </a:rPr>
            </a:br>
            <a:r>
              <a:rPr lang="en-US" sz="2400" b="1" dirty="0">
                <a:solidFill>
                  <a:srgbClr val="D16F3D"/>
                </a:solidFill>
              </a:rPr>
              <a:t>b) </a:t>
            </a:r>
            <a:r>
              <a:rPr lang="en-US" sz="2400" b="1" dirty="0" err="1">
                <a:solidFill>
                  <a:srgbClr val="D16F3D"/>
                </a:solidFill>
              </a:rPr>
              <a:t>Mục</a:t>
            </a:r>
            <a:r>
              <a:rPr lang="en-US" sz="2400" b="1" dirty="0">
                <a:solidFill>
                  <a:srgbClr val="D16F3D"/>
                </a:solidFill>
              </a:rPr>
              <a:t> </a:t>
            </a:r>
            <a:r>
              <a:rPr lang="en-US" sz="2400" b="1" dirty="0" err="1">
                <a:solidFill>
                  <a:srgbClr val="D16F3D"/>
                </a:solidFill>
              </a:rPr>
              <a:t>tiêu</a:t>
            </a:r>
            <a:r>
              <a:rPr lang="en-US" sz="2400" b="1" dirty="0">
                <a:solidFill>
                  <a:srgbClr val="D16F3D"/>
                </a:solidFill>
              </a:rPr>
              <a:t> </a:t>
            </a:r>
            <a:r>
              <a:rPr lang="en-US" sz="2400" b="1" dirty="0" err="1">
                <a:solidFill>
                  <a:srgbClr val="D16F3D"/>
                </a:solidFill>
              </a:rPr>
              <a:t>cụ</a:t>
            </a:r>
            <a:r>
              <a:rPr lang="en-US" sz="2400" b="1" dirty="0">
                <a:solidFill>
                  <a:srgbClr val="D16F3D"/>
                </a:solidFill>
              </a:rPr>
              <a:t> </a:t>
            </a:r>
            <a:r>
              <a:rPr lang="en-US" sz="2400" b="1" dirty="0" err="1">
                <a:solidFill>
                  <a:srgbClr val="D16F3D"/>
                </a:solidFill>
              </a:rPr>
              <a:t>thể</a:t>
            </a:r>
            <a:endParaRPr sz="24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345989" y="1297239"/>
            <a:ext cx="8452021" cy="746700"/>
          </a:xfrm>
          <a:prstGeom prst="rect">
            <a:avLst/>
          </a:prstGeom>
          <a:noFill/>
          <a:ln>
            <a:noFill/>
          </a:ln>
        </p:spPr>
        <p:txBody>
          <a:bodyPr spcFirstLastPara="1" wrap="square" lIns="91425" tIns="91425" rIns="91425" bIns="91425" anchor="t" anchorCtr="0">
            <a:noAutofit/>
          </a:bodyPr>
          <a:lstStyle/>
          <a:p>
            <a:pPr algn="just" fontAlgn="base">
              <a:spcAft>
                <a:spcPts val="600"/>
              </a:spcAft>
              <a:buFont typeface="Wingdings" pitchFamily="2" charset="2"/>
              <a:buChar char="Ø"/>
            </a:pPr>
            <a:r>
              <a:rPr lang="en-US" sz="1800" b="1" dirty="0">
                <a:solidFill>
                  <a:schemeClr val="tx1"/>
                </a:solidFill>
              </a:rPr>
              <a:t> </a:t>
            </a:r>
            <a:r>
              <a:rPr lang="en-US" sz="1800" b="1" dirty="0" err="1">
                <a:solidFill>
                  <a:schemeClr val="tx1"/>
                </a:solidFill>
              </a:rPr>
              <a:t>Năm</a:t>
            </a:r>
            <a:r>
              <a:rPr lang="en-US" sz="1800" b="1" dirty="0">
                <a:solidFill>
                  <a:schemeClr val="tx1"/>
                </a:solidFill>
              </a:rPr>
              <a:t> 2020</a:t>
            </a:r>
            <a:r>
              <a:rPr lang="en-US" sz="1800" dirty="0">
                <a:solidFill>
                  <a:schemeClr val="tx1"/>
                </a:solidFill>
              </a:rPr>
              <a:t>: </a:t>
            </a:r>
            <a:r>
              <a:rPr lang="en-US" sz="1800" dirty="0" err="1">
                <a:solidFill>
                  <a:schemeClr val="tx1"/>
                </a:solidFill>
              </a:rPr>
              <a:t>kết</a:t>
            </a:r>
            <a:r>
              <a:rPr lang="en-US" sz="1800" dirty="0">
                <a:solidFill>
                  <a:schemeClr val="tx1"/>
                </a:solidFill>
              </a:rPr>
              <a:t> </a:t>
            </a:r>
            <a:r>
              <a:rPr lang="en-US" sz="1800" dirty="0" err="1">
                <a:solidFill>
                  <a:schemeClr val="tx1"/>
                </a:solidFill>
              </a:rPr>
              <a:t>nối</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với</a:t>
            </a:r>
            <a:r>
              <a:rPr lang="en-US" sz="1800" dirty="0">
                <a:solidFill>
                  <a:schemeClr val="tx1"/>
                </a:solidFill>
              </a:rPr>
              <a:t> 100% </a:t>
            </a:r>
            <a:r>
              <a:rPr lang="en-US" sz="1800" dirty="0" err="1">
                <a:solidFill>
                  <a:schemeClr val="tx1"/>
                </a:solidFill>
              </a:rPr>
              <a:t>các</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địa</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hoặc</a:t>
            </a:r>
            <a:r>
              <a:rPr lang="en-US" sz="1800" dirty="0">
                <a:solidFill>
                  <a:schemeClr val="tx1"/>
                </a:solidFill>
              </a:rPr>
              <a:t> HTTT </a:t>
            </a:r>
            <a:r>
              <a:rPr lang="en-US" sz="1800" dirty="0" err="1">
                <a:solidFill>
                  <a:schemeClr val="tx1"/>
                </a:solidFill>
              </a:rPr>
              <a:t>chuyên</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có</a:t>
            </a:r>
            <a:r>
              <a:rPr lang="en-US" sz="1800" dirty="0">
                <a:solidFill>
                  <a:schemeClr val="tx1"/>
                </a:solidFill>
              </a:rPr>
              <a:t> </a:t>
            </a:r>
            <a:r>
              <a:rPr lang="en-US" sz="1800" dirty="0" err="1">
                <a:solidFill>
                  <a:schemeClr val="tx1"/>
                </a:solidFill>
              </a:rPr>
              <a:t>khả</a:t>
            </a:r>
            <a:r>
              <a:rPr lang="en-US" sz="1800" dirty="0">
                <a:solidFill>
                  <a:schemeClr val="tx1"/>
                </a:solidFill>
              </a:rPr>
              <a:t> </a:t>
            </a:r>
            <a:r>
              <a:rPr lang="en-US" sz="1800" dirty="0" err="1">
                <a:solidFill>
                  <a:schemeClr val="tx1"/>
                </a:solidFill>
              </a:rPr>
              <a:t>năng</a:t>
            </a:r>
            <a:r>
              <a:rPr lang="en-US" sz="1800" dirty="0">
                <a:solidFill>
                  <a:schemeClr val="tx1"/>
                </a:solidFill>
              </a:rPr>
              <a:t> </a:t>
            </a:r>
            <a:r>
              <a:rPr lang="en-US" sz="1800" dirty="0" err="1">
                <a:solidFill>
                  <a:schemeClr val="tx1"/>
                </a:solidFill>
              </a:rPr>
              <a:t>trích</a:t>
            </a:r>
            <a:r>
              <a:rPr lang="en-US" sz="1800" dirty="0">
                <a:solidFill>
                  <a:schemeClr val="tx1"/>
                </a:solidFill>
              </a:rPr>
              <a:t> </a:t>
            </a:r>
            <a:r>
              <a:rPr lang="en-US" sz="1800" dirty="0" err="1">
                <a:solidFill>
                  <a:schemeClr val="tx1"/>
                </a:solidFill>
              </a:rPr>
              <a:t>xuất</a:t>
            </a:r>
            <a:r>
              <a:rPr lang="en-US" sz="1800" dirty="0">
                <a:solidFill>
                  <a:schemeClr val="tx1"/>
                </a:solidFill>
              </a:rPr>
              <a:t> </a:t>
            </a:r>
            <a:r>
              <a:rPr lang="en-US" sz="1800" dirty="0" err="1">
                <a:solidFill>
                  <a:schemeClr val="tx1"/>
                </a:solidFill>
              </a:rPr>
              <a:t>số</a:t>
            </a:r>
            <a:r>
              <a:rPr lang="en-US" sz="1800" dirty="0">
                <a:solidFill>
                  <a:schemeClr val="tx1"/>
                </a:solidFill>
              </a:rPr>
              <a:t> </a:t>
            </a:r>
            <a:r>
              <a:rPr lang="en-US" sz="1800" dirty="0" err="1">
                <a:solidFill>
                  <a:schemeClr val="tx1"/>
                </a:solidFill>
              </a:rPr>
              <a:t>liệu</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để</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thành</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quốc</a:t>
            </a:r>
            <a:r>
              <a:rPr lang="en-US" sz="1800" dirty="0">
                <a:solidFill>
                  <a:schemeClr val="tx1"/>
                </a:solidFill>
              </a:rPr>
              <a:t> </a:t>
            </a:r>
            <a:r>
              <a:rPr lang="en-US" sz="1800" dirty="0" err="1">
                <a:solidFill>
                  <a:schemeClr val="tx1"/>
                </a:solidFill>
              </a:rPr>
              <a:t>gia</a:t>
            </a:r>
            <a:r>
              <a:rPr lang="en-US" sz="1800" dirty="0">
                <a:solidFill>
                  <a:schemeClr val="tx1"/>
                </a:solidFill>
              </a:rPr>
              <a:t>.</a:t>
            </a:r>
          </a:p>
          <a:p>
            <a:pPr algn="just" fontAlgn="base">
              <a:spcAft>
                <a:spcPts val="600"/>
              </a:spcAft>
              <a:buFont typeface="Wingdings" pitchFamily="2" charset="2"/>
              <a:buChar char="Ø"/>
            </a:pPr>
            <a:r>
              <a:rPr lang="en-US" sz="1800" b="1" dirty="0">
                <a:solidFill>
                  <a:schemeClr val="tx1"/>
                </a:solidFill>
              </a:rPr>
              <a:t> </a:t>
            </a:r>
            <a:r>
              <a:rPr lang="en-US" sz="1800" b="1" dirty="0" err="1">
                <a:solidFill>
                  <a:schemeClr val="tx1"/>
                </a:solidFill>
              </a:rPr>
              <a:t>Đến</a:t>
            </a:r>
            <a:r>
              <a:rPr lang="en-US" sz="1800" b="1" dirty="0">
                <a:solidFill>
                  <a:schemeClr val="tx1"/>
                </a:solidFill>
              </a:rPr>
              <a:t> </a:t>
            </a:r>
            <a:r>
              <a:rPr lang="en-US" sz="1800" b="1" dirty="0" err="1">
                <a:solidFill>
                  <a:schemeClr val="tx1"/>
                </a:solidFill>
              </a:rPr>
              <a:t>năm</a:t>
            </a:r>
            <a:r>
              <a:rPr lang="en-US" sz="1800" b="1" dirty="0">
                <a:solidFill>
                  <a:schemeClr val="tx1"/>
                </a:solidFill>
              </a:rPr>
              <a:t> 2025</a:t>
            </a:r>
            <a:r>
              <a:rPr lang="en-US" sz="1800" dirty="0">
                <a:solidFill>
                  <a:schemeClr val="tx1"/>
                </a:solidFill>
              </a:rPr>
              <a:t>:</a:t>
            </a:r>
          </a:p>
          <a:p>
            <a:pPr algn="just" fontAlgn="base">
              <a:spcAft>
                <a:spcPts val="600"/>
              </a:spcAft>
            </a:pPr>
            <a:r>
              <a:rPr lang="en-US" sz="1800" dirty="0">
                <a:solidFill>
                  <a:schemeClr val="tx1"/>
                </a:solidFill>
              </a:rPr>
              <a:t>        + 100%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kỳ</a:t>
            </a:r>
            <a:r>
              <a:rPr lang="en-US" sz="1800" dirty="0">
                <a:solidFill>
                  <a:schemeClr val="tx1"/>
                </a:solidFill>
              </a:rPr>
              <a:t> do </a:t>
            </a:r>
            <a:r>
              <a:rPr lang="en-US" sz="1800" dirty="0" err="1">
                <a:solidFill>
                  <a:schemeClr val="tx1"/>
                </a:solidFill>
              </a:rPr>
              <a:t>bộ</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địa</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CP, </a:t>
            </a:r>
            <a:r>
              <a:rPr lang="en-US" sz="1800" dirty="0" err="1">
                <a:solidFill>
                  <a:schemeClr val="tx1"/>
                </a:solidFill>
              </a:rPr>
              <a:t>TTgCP</a:t>
            </a:r>
            <a:r>
              <a:rPr lang="en-US" sz="1800" dirty="0">
                <a:solidFill>
                  <a:schemeClr val="tx1"/>
                </a:solidFill>
              </a:rPr>
              <a:t> </a:t>
            </a:r>
            <a:r>
              <a:rPr lang="en-US" sz="1800" i="1" dirty="0">
                <a:solidFill>
                  <a:schemeClr val="tx1"/>
                </a:solidFill>
              </a:rPr>
              <a:t>(</a:t>
            </a:r>
            <a:r>
              <a:rPr lang="en-US" sz="1800" i="1" dirty="0" err="1">
                <a:solidFill>
                  <a:schemeClr val="tx1"/>
                </a:solidFill>
              </a:rPr>
              <a:t>không</a:t>
            </a:r>
            <a:r>
              <a:rPr lang="en-US" sz="1800" i="1" dirty="0">
                <a:solidFill>
                  <a:schemeClr val="tx1"/>
                </a:solidFill>
              </a:rPr>
              <a:t> bao </a:t>
            </a:r>
            <a:r>
              <a:rPr lang="en-US" sz="1800" i="1" dirty="0" err="1">
                <a:solidFill>
                  <a:schemeClr val="tx1"/>
                </a:solidFill>
              </a:rPr>
              <a:t>gồm</a:t>
            </a:r>
            <a:r>
              <a:rPr lang="en-US" sz="1800" i="1" dirty="0">
                <a:solidFill>
                  <a:schemeClr val="tx1"/>
                </a:solidFill>
              </a:rPr>
              <a:t> </a:t>
            </a:r>
            <a:r>
              <a:rPr lang="en-US" sz="1800" i="1" dirty="0" err="1">
                <a:solidFill>
                  <a:schemeClr val="tx1"/>
                </a:solidFill>
              </a:rPr>
              <a:t>nội</a:t>
            </a:r>
            <a:r>
              <a:rPr lang="en-US" sz="1800" i="1" dirty="0">
                <a:solidFill>
                  <a:schemeClr val="tx1"/>
                </a:solidFill>
              </a:rPr>
              <a:t> dung </a:t>
            </a:r>
            <a:r>
              <a:rPr lang="en-US" sz="1800" i="1" dirty="0" err="1">
                <a:solidFill>
                  <a:schemeClr val="tx1"/>
                </a:solidFill>
              </a:rPr>
              <a:t>mật</a:t>
            </a:r>
            <a:r>
              <a:rPr lang="en-US" sz="1800" i="1" dirty="0">
                <a:solidFill>
                  <a:schemeClr val="tx1"/>
                </a:solidFill>
              </a:rPr>
              <a:t>)</a:t>
            </a:r>
            <a:r>
              <a:rPr lang="en-US" sz="1800" dirty="0">
                <a:solidFill>
                  <a:schemeClr val="tx1"/>
                </a:solidFill>
              </a:rPr>
              <a:t>, 100%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trong</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chỉ</a:t>
            </a:r>
            <a:r>
              <a:rPr lang="en-US" sz="1800" dirty="0">
                <a:solidFill>
                  <a:schemeClr val="tx1"/>
                </a:solidFill>
              </a:rPr>
              <a:t> </a:t>
            </a:r>
            <a:r>
              <a:rPr lang="en-US" sz="1800" dirty="0" err="1">
                <a:solidFill>
                  <a:schemeClr val="tx1"/>
                </a:solidFill>
              </a:rPr>
              <a:t>tiêu</a:t>
            </a:r>
            <a:r>
              <a:rPr lang="en-US" sz="1800" dirty="0">
                <a:solidFill>
                  <a:schemeClr val="tx1"/>
                </a:solidFill>
              </a:rPr>
              <a:t> </a:t>
            </a:r>
            <a:r>
              <a:rPr lang="en-US" sz="1800" dirty="0" err="1">
                <a:solidFill>
                  <a:schemeClr val="tx1"/>
                </a:solidFill>
              </a:rPr>
              <a:t>tổng</a:t>
            </a:r>
            <a:r>
              <a:rPr lang="en-US" sz="1800" dirty="0">
                <a:solidFill>
                  <a:schemeClr val="tx1"/>
                </a:solidFill>
              </a:rPr>
              <a:t> </a:t>
            </a:r>
            <a:r>
              <a:rPr lang="en-US" sz="1800" dirty="0" err="1">
                <a:solidFill>
                  <a:schemeClr val="tx1"/>
                </a:solidFill>
              </a:rPr>
              <a:t>hợp</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spc="-30" dirty="0" err="1">
                <a:solidFill>
                  <a:schemeClr val="tx1"/>
                </a:solidFill>
              </a:rPr>
              <a:t>định</a:t>
            </a:r>
            <a:r>
              <a:rPr lang="en-US" sz="1800" spc="-30" dirty="0">
                <a:solidFill>
                  <a:schemeClr val="tx1"/>
                </a:solidFill>
              </a:rPr>
              <a:t> </a:t>
            </a:r>
            <a:r>
              <a:rPr lang="en-US" sz="1800" spc="-30" dirty="0" err="1">
                <a:solidFill>
                  <a:schemeClr val="tx1"/>
                </a:solidFill>
              </a:rPr>
              <a:t>kỳ</a:t>
            </a:r>
            <a:r>
              <a:rPr lang="en-US" sz="1800" spc="-30" dirty="0">
                <a:solidFill>
                  <a:schemeClr val="tx1"/>
                </a:solidFill>
              </a:rPr>
              <a:t>, </a:t>
            </a:r>
            <a:r>
              <a:rPr lang="en-US" sz="1800" spc="-30" dirty="0" err="1">
                <a:solidFill>
                  <a:schemeClr val="tx1"/>
                </a:solidFill>
              </a:rPr>
              <a:t>báo</a:t>
            </a:r>
            <a:r>
              <a:rPr lang="en-US" sz="1800" spc="-30" dirty="0">
                <a:solidFill>
                  <a:schemeClr val="tx1"/>
                </a:solidFill>
              </a:rPr>
              <a:t> </a:t>
            </a:r>
            <a:r>
              <a:rPr lang="en-US" sz="1800" spc="-30" dirty="0" err="1">
                <a:solidFill>
                  <a:schemeClr val="tx1"/>
                </a:solidFill>
              </a:rPr>
              <a:t>cáo</a:t>
            </a:r>
            <a:r>
              <a:rPr lang="en-US" sz="1800" spc="-30" dirty="0">
                <a:solidFill>
                  <a:schemeClr val="tx1"/>
                </a:solidFill>
              </a:rPr>
              <a:t> </a:t>
            </a:r>
            <a:r>
              <a:rPr lang="en-US" sz="1800" spc="-30" dirty="0" err="1">
                <a:solidFill>
                  <a:schemeClr val="tx1"/>
                </a:solidFill>
              </a:rPr>
              <a:t>thống</a:t>
            </a:r>
            <a:r>
              <a:rPr lang="en-US" sz="1800" spc="-30" dirty="0">
                <a:solidFill>
                  <a:schemeClr val="tx1"/>
                </a:solidFill>
              </a:rPr>
              <a:t> </a:t>
            </a:r>
            <a:r>
              <a:rPr lang="en-US" sz="1800" spc="-30" dirty="0" err="1">
                <a:solidFill>
                  <a:schemeClr val="tx1"/>
                </a:solidFill>
              </a:rPr>
              <a:t>kê</a:t>
            </a:r>
            <a:r>
              <a:rPr lang="en-US" sz="1800" spc="-30" dirty="0">
                <a:solidFill>
                  <a:schemeClr val="tx1"/>
                </a:solidFill>
              </a:rPr>
              <a:t> </a:t>
            </a:r>
            <a:r>
              <a:rPr lang="en-US" sz="1800" spc="-30" dirty="0" err="1">
                <a:solidFill>
                  <a:schemeClr val="tx1"/>
                </a:solidFill>
              </a:rPr>
              <a:t>về</a:t>
            </a:r>
            <a:r>
              <a:rPr lang="en-US" sz="1800" spc="-30" dirty="0">
                <a:solidFill>
                  <a:schemeClr val="tx1"/>
                </a:solidFill>
              </a:rPr>
              <a:t> KT-XH </a:t>
            </a:r>
            <a:r>
              <a:rPr lang="en-US" sz="1800" spc="-30" dirty="0" err="1">
                <a:solidFill>
                  <a:schemeClr val="tx1"/>
                </a:solidFill>
              </a:rPr>
              <a:t>được</a:t>
            </a:r>
            <a:r>
              <a:rPr lang="en-US" sz="1800" spc="-30" dirty="0">
                <a:solidFill>
                  <a:schemeClr val="tx1"/>
                </a:solidFill>
              </a:rPr>
              <a:t> </a:t>
            </a:r>
            <a:r>
              <a:rPr lang="en-US" sz="1800" spc="-30" dirty="0" err="1">
                <a:solidFill>
                  <a:schemeClr val="tx1"/>
                </a:solidFill>
              </a:rPr>
              <a:t>gửi</a:t>
            </a:r>
            <a:r>
              <a:rPr lang="en-US" sz="1800" spc="-30" dirty="0">
                <a:solidFill>
                  <a:schemeClr val="tx1"/>
                </a:solidFill>
              </a:rPr>
              <a:t>, </a:t>
            </a:r>
            <a:r>
              <a:rPr lang="en-US" sz="1800" spc="-30" dirty="0" err="1">
                <a:solidFill>
                  <a:schemeClr val="tx1"/>
                </a:solidFill>
              </a:rPr>
              <a:t>nhận</a:t>
            </a:r>
            <a:r>
              <a:rPr lang="en-US" sz="1800" spc="-30" dirty="0">
                <a:solidFill>
                  <a:schemeClr val="tx1"/>
                </a:solidFill>
              </a:rPr>
              <a:t> qua HTTT </a:t>
            </a:r>
            <a:r>
              <a:rPr lang="en-US" sz="1800" spc="-30" dirty="0" err="1">
                <a:solidFill>
                  <a:schemeClr val="tx1"/>
                </a:solidFill>
              </a:rPr>
              <a:t>báo</a:t>
            </a:r>
            <a:r>
              <a:rPr lang="en-US" sz="1800" spc="-30" dirty="0">
                <a:solidFill>
                  <a:schemeClr val="tx1"/>
                </a:solidFill>
              </a:rPr>
              <a:t> </a:t>
            </a:r>
            <a:r>
              <a:rPr lang="en-US" sz="1800" spc="-30" dirty="0" err="1">
                <a:solidFill>
                  <a:schemeClr val="tx1"/>
                </a:solidFill>
              </a:rPr>
              <a:t>cáo</a:t>
            </a:r>
            <a:r>
              <a:rPr lang="en-US" sz="1800" spc="-30" dirty="0">
                <a:solidFill>
                  <a:schemeClr val="tx1"/>
                </a:solidFill>
              </a:rPr>
              <a:t> </a:t>
            </a:r>
            <a:r>
              <a:rPr lang="en-US" sz="1800" spc="-30" dirty="0" err="1">
                <a:solidFill>
                  <a:schemeClr val="tx1"/>
                </a:solidFill>
              </a:rPr>
              <a:t>Chính</a:t>
            </a:r>
            <a:r>
              <a:rPr lang="en-US" sz="1800" spc="-30" dirty="0">
                <a:solidFill>
                  <a:schemeClr val="tx1"/>
                </a:solidFill>
              </a:rPr>
              <a:t> </a:t>
            </a:r>
            <a:r>
              <a:rPr lang="en-US" sz="1800" spc="-30" dirty="0" err="1">
                <a:solidFill>
                  <a:schemeClr val="tx1"/>
                </a:solidFill>
              </a:rPr>
              <a:t>phủ</a:t>
            </a:r>
            <a:r>
              <a:rPr lang="en-US" sz="1800" spc="-30" dirty="0">
                <a:solidFill>
                  <a:schemeClr val="tx1"/>
                </a:solidFill>
              </a:rPr>
              <a:t>.</a:t>
            </a:r>
          </a:p>
          <a:p>
            <a:pPr algn="just" fontAlgn="base">
              <a:spcAft>
                <a:spcPts val="600"/>
              </a:spcAft>
            </a:pPr>
            <a:r>
              <a:rPr lang="en-US" sz="1800" dirty="0">
                <a:solidFill>
                  <a:schemeClr val="tx1"/>
                </a:solidFill>
              </a:rPr>
              <a:t>        + </a:t>
            </a:r>
            <a:r>
              <a:rPr lang="en-US" sz="1800" dirty="0" err="1">
                <a:solidFill>
                  <a:schemeClr val="tx1"/>
                </a:solidFill>
              </a:rPr>
              <a:t>Kết</a:t>
            </a:r>
            <a:r>
              <a:rPr lang="en-US" sz="1800" dirty="0">
                <a:solidFill>
                  <a:schemeClr val="tx1"/>
                </a:solidFill>
              </a:rPr>
              <a:t> </a:t>
            </a:r>
            <a:r>
              <a:rPr lang="en-US" sz="1800" dirty="0" err="1">
                <a:solidFill>
                  <a:schemeClr val="tx1"/>
                </a:solidFill>
              </a:rPr>
              <a:t>nối</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TTTT </a:t>
            </a:r>
            <a:r>
              <a:rPr lang="en-US" sz="1800" dirty="0" err="1">
                <a:solidFill>
                  <a:schemeClr val="tx1"/>
                </a:solidFill>
              </a:rPr>
              <a:t>phục</a:t>
            </a:r>
            <a:r>
              <a:rPr lang="en-US" sz="1800" dirty="0">
                <a:solidFill>
                  <a:schemeClr val="tx1"/>
                </a:solidFill>
              </a:rPr>
              <a:t> </a:t>
            </a:r>
            <a:r>
              <a:rPr lang="en-US" sz="1800" dirty="0" err="1">
                <a:solidFill>
                  <a:schemeClr val="tx1"/>
                </a:solidFill>
              </a:rPr>
              <a:t>vụ</a:t>
            </a:r>
            <a:r>
              <a:rPr lang="en-US" sz="1800" dirty="0">
                <a:solidFill>
                  <a:schemeClr val="tx1"/>
                </a:solidFill>
              </a:rPr>
              <a:t> </a:t>
            </a:r>
            <a:r>
              <a:rPr lang="en-US" sz="1800" dirty="0" err="1">
                <a:solidFill>
                  <a:schemeClr val="tx1"/>
                </a:solidFill>
              </a:rPr>
              <a:t>sự</a:t>
            </a:r>
            <a:r>
              <a:rPr lang="en-US" sz="1800" dirty="0">
                <a:solidFill>
                  <a:schemeClr val="tx1"/>
                </a:solidFill>
              </a:rPr>
              <a:t> </a:t>
            </a:r>
            <a:r>
              <a:rPr lang="en-US" sz="1800" dirty="0" err="1">
                <a:solidFill>
                  <a:schemeClr val="tx1"/>
                </a:solidFill>
              </a:rPr>
              <a:t>chỉ</a:t>
            </a:r>
            <a:r>
              <a:rPr lang="en-US" sz="1800" dirty="0">
                <a:solidFill>
                  <a:schemeClr val="tx1"/>
                </a:solidFill>
              </a:rPr>
              <a:t> </a:t>
            </a:r>
            <a:r>
              <a:rPr lang="en-US" sz="1800" dirty="0" err="1">
                <a:solidFill>
                  <a:schemeClr val="tx1"/>
                </a:solidFill>
              </a:rPr>
              <a:t>đạo</a:t>
            </a:r>
            <a:r>
              <a:rPr lang="en-US" sz="1800" dirty="0">
                <a:solidFill>
                  <a:schemeClr val="tx1"/>
                </a:solidFill>
              </a:rPr>
              <a:t>, </a:t>
            </a:r>
            <a:r>
              <a:rPr lang="en-US" sz="1800" dirty="0" err="1">
                <a:solidFill>
                  <a:schemeClr val="tx1"/>
                </a:solidFill>
              </a:rPr>
              <a:t>điều</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của</a:t>
            </a:r>
            <a:r>
              <a:rPr lang="en-US" sz="1800" dirty="0">
                <a:solidFill>
                  <a:schemeClr val="tx1"/>
                </a:solidFill>
              </a:rPr>
              <a:t> CP, TTCP </a:t>
            </a:r>
            <a:r>
              <a:rPr lang="en-US" sz="1800" dirty="0" err="1">
                <a:solidFill>
                  <a:schemeClr val="tx1"/>
                </a:solidFill>
              </a:rPr>
              <a:t>với</a:t>
            </a:r>
            <a:r>
              <a:rPr lang="en-US" sz="1800" dirty="0">
                <a:solidFill>
                  <a:schemeClr val="tx1"/>
                </a:solidFill>
              </a:rPr>
              <a:t> </a:t>
            </a:r>
            <a:r>
              <a:rPr lang="en-US" sz="1800" dirty="0" err="1">
                <a:solidFill>
                  <a:schemeClr val="tx1"/>
                </a:solidFill>
              </a:rPr>
              <a:t>các</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HTTT, CSDL </a:t>
            </a:r>
            <a:r>
              <a:rPr lang="en-US" sz="1800" dirty="0" err="1">
                <a:solidFill>
                  <a:schemeClr val="tx1"/>
                </a:solidFill>
              </a:rPr>
              <a:t>quốc</a:t>
            </a:r>
            <a:r>
              <a:rPr lang="en-US" sz="1800" dirty="0">
                <a:solidFill>
                  <a:schemeClr val="tx1"/>
                </a:solidFill>
              </a:rPr>
              <a:t> </a:t>
            </a:r>
            <a:r>
              <a:rPr lang="en-US" sz="1800" dirty="0" err="1">
                <a:solidFill>
                  <a:schemeClr val="tx1"/>
                </a:solidFill>
              </a:rPr>
              <a:t>gia</a:t>
            </a:r>
            <a:r>
              <a:rPr lang="en-US" sz="1800" dirty="0">
                <a:solidFill>
                  <a:schemeClr val="tx1"/>
                </a:solidFill>
              </a:rPr>
              <a:t>, </a:t>
            </a:r>
            <a:r>
              <a:rPr lang="en-US" sz="1800" dirty="0" err="1">
                <a:solidFill>
                  <a:schemeClr val="tx1"/>
                </a:solidFill>
              </a:rPr>
              <a:t>chuyên</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mạng</a:t>
            </a:r>
            <a:r>
              <a:rPr lang="en-US" sz="1800" dirty="0">
                <a:solidFill>
                  <a:schemeClr val="tx1"/>
                </a:solidFill>
              </a:rPr>
              <a:t> </a:t>
            </a:r>
            <a:r>
              <a:rPr lang="en-US" sz="1800" dirty="0" err="1">
                <a:solidFill>
                  <a:schemeClr val="tx1"/>
                </a:solidFill>
              </a:rPr>
              <a:t>xã</a:t>
            </a:r>
            <a:r>
              <a:rPr lang="en-US" sz="1800" dirty="0">
                <a:solidFill>
                  <a:schemeClr val="tx1"/>
                </a:solidFill>
              </a:rPr>
              <a:t> </a:t>
            </a:r>
            <a:r>
              <a:rPr lang="en-US" sz="1800" dirty="0" err="1">
                <a:solidFill>
                  <a:schemeClr val="tx1"/>
                </a:solidFill>
              </a:rPr>
              <a:t>hội</a:t>
            </a:r>
            <a:r>
              <a:rPr lang="en-US" sz="1800" dirty="0">
                <a:solidFill>
                  <a:schemeClr val="tx1"/>
                </a:solidFill>
              </a:rPr>
              <a:t> </a:t>
            </a:r>
            <a:r>
              <a:rPr lang="en-US" sz="1800" dirty="0" err="1">
                <a:solidFill>
                  <a:schemeClr val="tx1"/>
                </a:solidFill>
              </a:rPr>
              <a:t>và</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tới</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thành</a:t>
            </a:r>
            <a:r>
              <a:rPr lang="en-US" sz="1800" dirty="0">
                <a:solidFill>
                  <a:schemeClr val="tx1"/>
                </a:solidFill>
              </a:rPr>
              <a:t> CSDL </a:t>
            </a:r>
            <a:r>
              <a:rPr lang="en-US" sz="1800" dirty="0" err="1">
                <a:solidFill>
                  <a:schemeClr val="tx1"/>
                </a:solidFill>
              </a:rPr>
              <a:t>phục</a:t>
            </a:r>
            <a:r>
              <a:rPr lang="en-US" sz="1800" dirty="0">
                <a:solidFill>
                  <a:schemeClr val="tx1"/>
                </a:solidFill>
              </a:rPr>
              <a:t> </a:t>
            </a:r>
            <a:r>
              <a:rPr lang="en-US" sz="1800" dirty="0" err="1">
                <a:solidFill>
                  <a:schemeClr val="tx1"/>
                </a:solidFill>
              </a:rPr>
              <a:t>vụ</a:t>
            </a:r>
            <a:r>
              <a:rPr lang="en-US" sz="1800" dirty="0">
                <a:solidFill>
                  <a:schemeClr val="tx1"/>
                </a:solidFill>
              </a:rPr>
              <a:t> </a:t>
            </a:r>
            <a:r>
              <a:rPr lang="en-US" sz="1800" dirty="0" err="1">
                <a:solidFill>
                  <a:schemeClr val="tx1"/>
                </a:solidFill>
              </a:rPr>
              <a:t>việc</a:t>
            </a:r>
            <a:r>
              <a:rPr lang="en-US" sz="1800" dirty="0">
                <a:solidFill>
                  <a:schemeClr val="tx1"/>
                </a:solidFill>
              </a:rPr>
              <a:t> </a:t>
            </a:r>
            <a:r>
              <a:rPr lang="en-US" sz="1800" dirty="0" err="1">
                <a:solidFill>
                  <a:schemeClr val="tx1"/>
                </a:solidFill>
              </a:rPr>
              <a:t>thu</a:t>
            </a:r>
            <a:r>
              <a:rPr lang="en-US" sz="1800" dirty="0">
                <a:solidFill>
                  <a:schemeClr val="tx1"/>
                </a:solidFill>
              </a:rPr>
              <a:t> </a:t>
            </a:r>
            <a:r>
              <a:rPr lang="en-US" sz="1800" dirty="0" err="1">
                <a:solidFill>
                  <a:schemeClr val="tx1"/>
                </a:solidFill>
              </a:rPr>
              <a:t>thập</a:t>
            </a:r>
            <a:r>
              <a:rPr lang="en-US" sz="1800" dirty="0">
                <a:solidFill>
                  <a:schemeClr val="tx1"/>
                </a:solidFill>
              </a:rPr>
              <a:t>, </a:t>
            </a:r>
            <a:r>
              <a:rPr lang="en-US" sz="1800" dirty="0" err="1">
                <a:solidFill>
                  <a:schemeClr val="tx1"/>
                </a:solidFill>
              </a:rPr>
              <a:t>tổng</a:t>
            </a:r>
            <a:r>
              <a:rPr lang="en-US" sz="1800" dirty="0">
                <a:solidFill>
                  <a:schemeClr val="tx1"/>
                </a:solidFill>
              </a:rPr>
              <a:t> </a:t>
            </a:r>
            <a:r>
              <a:rPr lang="en-US" sz="1800" dirty="0" err="1">
                <a:solidFill>
                  <a:schemeClr val="tx1"/>
                </a:solidFill>
              </a:rPr>
              <a:t>hợp</a:t>
            </a:r>
            <a:r>
              <a:rPr lang="en-US" sz="1800" dirty="0">
                <a:solidFill>
                  <a:schemeClr val="tx1"/>
                </a:solidFill>
              </a:rPr>
              <a:t>, </a:t>
            </a:r>
            <a:r>
              <a:rPr lang="en-US" sz="1800" dirty="0" err="1">
                <a:solidFill>
                  <a:schemeClr val="tx1"/>
                </a:solidFill>
              </a:rPr>
              <a:t>phân</a:t>
            </a:r>
            <a:r>
              <a:rPr lang="en-US" sz="1800" dirty="0">
                <a:solidFill>
                  <a:schemeClr val="tx1"/>
                </a:solidFill>
              </a:rPr>
              <a:t> </a:t>
            </a:r>
            <a:r>
              <a:rPr lang="en-US" sz="1800" dirty="0" err="1">
                <a:solidFill>
                  <a:schemeClr val="tx1"/>
                </a:solidFill>
              </a:rPr>
              <a:t>tích</a:t>
            </a:r>
            <a:r>
              <a:rPr lang="en-US" sz="1800" dirty="0">
                <a:solidFill>
                  <a:schemeClr val="tx1"/>
                </a:solidFill>
              </a:rPr>
              <a:t> </a:t>
            </a:r>
            <a:r>
              <a:rPr lang="en-US" sz="1800" dirty="0" err="1">
                <a:solidFill>
                  <a:schemeClr val="tx1"/>
                </a:solidFill>
              </a:rPr>
              <a:t>dữ</a:t>
            </a:r>
            <a:r>
              <a:rPr lang="en-US" sz="1800" dirty="0">
                <a:solidFill>
                  <a:schemeClr val="tx1"/>
                </a:solidFill>
              </a:rPr>
              <a:t> </a:t>
            </a:r>
            <a:r>
              <a:rPr lang="en-US" sz="1800" dirty="0" err="1">
                <a:solidFill>
                  <a:schemeClr val="tx1"/>
                </a:solidFill>
              </a:rPr>
              <a:t>liệu</a:t>
            </a:r>
            <a:r>
              <a:rPr lang="en-US" sz="1800" dirty="0">
                <a:solidFill>
                  <a:schemeClr val="tx1"/>
                </a:solidFill>
              </a:rPr>
              <a:t>, </a:t>
            </a:r>
            <a:r>
              <a:rPr lang="en-US" sz="1800" dirty="0" err="1">
                <a:solidFill>
                  <a:schemeClr val="tx1"/>
                </a:solidFill>
              </a:rPr>
              <a:t>hỗ</a:t>
            </a:r>
            <a:r>
              <a:rPr lang="en-US" sz="1800" dirty="0">
                <a:solidFill>
                  <a:schemeClr val="tx1"/>
                </a:solidFill>
              </a:rPr>
              <a:t> </a:t>
            </a:r>
            <a:r>
              <a:rPr lang="en-US" sz="1800" dirty="0" err="1">
                <a:solidFill>
                  <a:schemeClr val="tx1"/>
                </a:solidFill>
              </a:rPr>
              <a:t>trợ</a:t>
            </a:r>
            <a:r>
              <a:rPr lang="en-US" sz="1800" dirty="0">
                <a:solidFill>
                  <a:schemeClr val="tx1"/>
                </a:solidFill>
              </a:rPr>
              <a:t> </a:t>
            </a:r>
            <a:r>
              <a:rPr lang="en-US" sz="1800" dirty="0" err="1">
                <a:solidFill>
                  <a:schemeClr val="tx1"/>
                </a:solidFill>
              </a:rPr>
              <a:t>việc</a:t>
            </a:r>
            <a:r>
              <a:rPr lang="en-US" sz="1800" dirty="0">
                <a:solidFill>
                  <a:schemeClr val="tx1"/>
                </a:solidFill>
              </a:rPr>
              <a:t> ra </a:t>
            </a:r>
            <a:r>
              <a:rPr lang="en-US" sz="1800" dirty="0" err="1">
                <a:solidFill>
                  <a:schemeClr val="tx1"/>
                </a:solidFill>
              </a:rPr>
              <a:t>quyết</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của</a:t>
            </a:r>
            <a:r>
              <a:rPr lang="en-US" sz="1800" dirty="0">
                <a:solidFill>
                  <a:schemeClr val="tx1"/>
                </a:solidFill>
              </a:rPr>
              <a:t> CP, </a:t>
            </a:r>
            <a:r>
              <a:rPr lang="en-US" sz="1800" dirty="0" err="1">
                <a:solidFill>
                  <a:schemeClr val="tx1"/>
                </a:solidFill>
              </a:rPr>
              <a:t>TTgCP</a:t>
            </a:r>
            <a:r>
              <a:rPr lang="en-US" sz="1800" dirty="0">
                <a:solidFill>
                  <a:schemeClr val="tx1"/>
                </a:solidFill>
              </a:rPr>
              <a:t> </a:t>
            </a:r>
            <a:r>
              <a:rPr lang="en-US" sz="1800" dirty="0" err="1">
                <a:solidFill>
                  <a:schemeClr val="tx1"/>
                </a:solidFill>
              </a:rPr>
              <a:t>theo</a:t>
            </a:r>
            <a:r>
              <a:rPr lang="en-US" sz="1800" dirty="0">
                <a:solidFill>
                  <a:schemeClr val="tx1"/>
                </a:solidFill>
              </a:rPr>
              <a:t> </a:t>
            </a:r>
            <a:r>
              <a:rPr lang="en-US" sz="1800" dirty="0" err="1">
                <a:solidFill>
                  <a:schemeClr val="tx1"/>
                </a:solidFill>
              </a:rPr>
              <a:t>thời</a:t>
            </a:r>
            <a:r>
              <a:rPr lang="en-US" sz="1800" dirty="0">
                <a:solidFill>
                  <a:schemeClr val="tx1"/>
                </a:solidFill>
              </a:rPr>
              <a:t> </a:t>
            </a:r>
            <a:r>
              <a:rPr lang="en-US" sz="1800" dirty="0" err="1">
                <a:solidFill>
                  <a:schemeClr val="tx1"/>
                </a:solidFill>
              </a:rPr>
              <a:t>gian</a:t>
            </a:r>
            <a:r>
              <a:rPr lang="en-US" sz="1800" dirty="0">
                <a:solidFill>
                  <a:schemeClr val="tx1"/>
                </a:solidFill>
              </a:rPr>
              <a:t> </a:t>
            </a:r>
            <a:r>
              <a:rPr lang="en-US" sz="1800" dirty="0" err="1">
                <a:solidFill>
                  <a:schemeClr val="tx1"/>
                </a:solidFill>
              </a:rPr>
              <a:t>thực</a:t>
            </a:r>
            <a:r>
              <a:rPr lang="en-US" sz="1800" dirty="0">
                <a:solidFill>
                  <a:schemeClr val="tx1"/>
                </a:solidFill>
              </a:rPr>
              <a:t>.</a:t>
            </a:r>
            <a:endParaRPr lang="vi-VN" sz="1800" dirty="0"/>
          </a:p>
          <a:p>
            <a:pPr marL="342900" indent="-342900">
              <a:spcAft>
                <a:spcPts val="600"/>
              </a:spcAft>
              <a:buFontTx/>
              <a:buChar char="-"/>
            </a:pPr>
            <a:endParaRPr sz="2000" dirty="0"/>
          </a:p>
        </p:txBody>
      </p:sp>
      <p:pic>
        <p:nvPicPr>
          <p:cNvPr id="4" name="Picture 3">
            <a:extLst>
              <a:ext uri="{FF2B5EF4-FFF2-40B4-BE49-F238E27FC236}">
                <a16:creationId xmlns:a16="http://schemas.microsoft.com/office/drawing/2014/main" xmlns="" id="{40AC85E3-D2B0-477B-891F-9757BCBC3C37}"/>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a16="http://schemas.microsoft.com/office/drawing/2014/main" xmlns="" id="{3CCD1DE1-C08F-4B48-9E2A-9D25670CD5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8</a:t>
            </a:fld>
            <a:endParaRPr lang="vi"/>
          </a:p>
        </p:txBody>
      </p:sp>
    </p:spTree>
    <p:extLst>
      <p:ext uri="{BB962C8B-B14F-4D97-AF65-F5344CB8AC3E}">
        <p14:creationId xmlns:p14="http://schemas.microsoft.com/office/powerpoint/2010/main" val="31398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0092D69C-3EBB-4378-B701-7C5172FB72A5}"/>
              </a:ext>
            </a:extLst>
          </p:cNvPr>
          <p:cNvSpPr/>
          <p:nvPr/>
        </p:nvSpPr>
        <p:spPr>
          <a:xfrm>
            <a:off x="117567" y="664124"/>
            <a:ext cx="8908867" cy="4269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xmlns="" id="{937A5427-124C-494D-9ED9-BAFD8BFFA51D}"/>
              </a:ext>
            </a:extLst>
          </p:cNvPr>
          <p:cNvSpPr/>
          <p:nvPr/>
        </p:nvSpPr>
        <p:spPr>
          <a:xfrm>
            <a:off x="2339657" y="2744172"/>
            <a:ext cx="1512921" cy="207534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D38DA59A-E1A8-4F9D-938B-1FA94EA59610}"/>
              </a:ext>
            </a:extLst>
          </p:cNvPr>
          <p:cNvSpPr/>
          <p:nvPr/>
        </p:nvSpPr>
        <p:spPr>
          <a:xfrm>
            <a:off x="473826" y="2710991"/>
            <a:ext cx="1512921" cy="210852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9">
            <a:extLst>
              <a:ext uri="{FF2B5EF4-FFF2-40B4-BE49-F238E27FC236}">
                <a16:creationId xmlns:a16="http://schemas.microsoft.com/office/drawing/2014/main" xmlns="" id="{B5C1B355-8729-4B40-B4A0-21AA516EBE89}"/>
              </a:ext>
            </a:extLst>
          </p:cNvPr>
          <p:cNvSpPr>
            <a:spLocks noChangeArrowheads="1"/>
          </p:cNvSpPr>
          <p:nvPr/>
        </p:nvSpPr>
        <p:spPr bwMode="auto">
          <a:xfrm>
            <a:off x="4213962" y="209550"/>
            <a:ext cx="34259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b="1" dirty="0">
                <a:solidFill>
                  <a:srgbClr val="FFFFFF"/>
                </a:solidFill>
                <a:latin typeface="Arial" panose="020B0604020202020204" pitchFamily="34" charset="0"/>
              </a:rPr>
              <a:t>KIẾN TRÚC ỨNG DỤNG VÀ NGHIỆP VỤ</a:t>
            </a:r>
          </a:p>
        </p:txBody>
      </p:sp>
      <p:grpSp>
        <p:nvGrpSpPr>
          <p:cNvPr id="19459" name="Group 3">
            <a:extLst>
              <a:ext uri="{FF2B5EF4-FFF2-40B4-BE49-F238E27FC236}">
                <a16:creationId xmlns:a16="http://schemas.microsoft.com/office/drawing/2014/main" xmlns="" id="{FE432C15-5707-4881-9DFF-8E3ABB6FB13B}"/>
              </a:ext>
            </a:extLst>
          </p:cNvPr>
          <p:cNvGrpSpPr>
            <a:grpSpLocks/>
          </p:cNvGrpSpPr>
          <p:nvPr/>
        </p:nvGrpSpPr>
        <p:grpSpPr bwMode="auto">
          <a:xfrm>
            <a:off x="236913" y="884186"/>
            <a:ext cx="8508299" cy="2395536"/>
            <a:chOff x="280759" y="1130884"/>
            <a:chExt cx="11343481" cy="3194053"/>
          </a:xfrm>
        </p:grpSpPr>
        <p:grpSp>
          <p:nvGrpSpPr>
            <p:cNvPr id="19461" name="Group 4">
              <a:extLst>
                <a:ext uri="{FF2B5EF4-FFF2-40B4-BE49-F238E27FC236}">
                  <a16:creationId xmlns:a16="http://schemas.microsoft.com/office/drawing/2014/main" xmlns="" id="{CE98258C-EB25-4AAB-99CD-8EEDB8C53E60}"/>
                </a:ext>
              </a:extLst>
            </p:cNvPr>
            <p:cNvGrpSpPr>
              <a:grpSpLocks/>
            </p:cNvGrpSpPr>
            <p:nvPr/>
          </p:nvGrpSpPr>
          <p:grpSpPr bwMode="auto">
            <a:xfrm>
              <a:off x="3272362" y="3659774"/>
              <a:ext cx="1756756" cy="665163"/>
              <a:chOff x="-1740320" y="3512154"/>
              <a:chExt cx="1803500" cy="684968"/>
            </a:xfrm>
          </p:grpSpPr>
          <p:sp>
            <p:nvSpPr>
              <p:cNvPr id="310" name="Rounded Rectangle 20">
                <a:extLst>
                  <a:ext uri="{FF2B5EF4-FFF2-40B4-BE49-F238E27FC236}">
                    <a16:creationId xmlns:a16="http://schemas.microsoft.com/office/drawing/2014/main" xmlns="" id="{8E42D107-A324-4613-9811-3CDDC3AA56A5}"/>
                  </a:ext>
                </a:extLst>
              </p:cNvPr>
              <p:cNvSpPr/>
              <p:nvPr/>
            </p:nvSpPr>
            <p:spPr>
              <a:xfrm>
                <a:off x="-1740320" y="3512154"/>
                <a:ext cx="1738036" cy="68496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77" name="TextBox 126">
                <a:extLst>
                  <a:ext uri="{FF2B5EF4-FFF2-40B4-BE49-F238E27FC236}">
                    <a16:creationId xmlns:a16="http://schemas.microsoft.com/office/drawing/2014/main" xmlns="" id="{DC47809F-05B7-4514-9E3B-BA2CA33D3EEA}"/>
                  </a:ext>
                </a:extLst>
              </p:cNvPr>
              <p:cNvSpPr txBox="1">
                <a:spLocks noChangeArrowheads="1"/>
              </p:cNvSpPr>
              <p:nvPr/>
            </p:nvSpPr>
            <p:spPr bwMode="auto">
              <a:xfrm>
                <a:off x="-1391720" y="3684608"/>
                <a:ext cx="1454900" cy="3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TTBCĐP</a:t>
                </a:r>
              </a:p>
            </p:txBody>
          </p:sp>
          <p:pic>
            <p:nvPicPr>
              <p:cNvPr id="312" name="Picture 4" descr="Káº¿t quáº£ hÃ¬nh áº£nh cho icon treeview">
                <a:extLst>
                  <a:ext uri="{FF2B5EF4-FFF2-40B4-BE49-F238E27FC236}">
                    <a16:creationId xmlns:a16="http://schemas.microsoft.com/office/drawing/2014/main" xmlns="" id="{B1471C66-1015-41A5-88D2-F04BAF907528}"/>
                  </a:ext>
                </a:extLst>
              </p:cNvPr>
              <p:cNvPicPr>
                <a:picLocks noChangeAspect="1" noChangeArrowheads="1"/>
              </p:cNvPicPr>
              <p:nvPr/>
            </p:nvPicPr>
            <p:blipFill>
              <a:blip r:embed="rId3" cstate="hq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9672" y="3690934"/>
                <a:ext cx="377089" cy="270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62" name="Group 5">
              <a:extLst>
                <a:ext uri="{FF2B5EF4-FFF2-40B4-BE49-F238E27FC236}">
                  <a16:creationId xmlns:a16="http://schemas.microsoft.com/office/drawing/2014/main" xmlns="" id="{78994FB6-448A-4560-9BB0-276C9DF59ED2}"/>
                </a:ext>
              </a:extLst>
            </p:cNvPr>
            <p:cNvGrpSpPr>
              <a:grpSpLocks/>
            </p:cNvGrpSpPr>
            <p:nvPr/>
          </p:nvGrpSpPr>
          <p:grpSpPr bwMode="auto">
            <a:xfrm>
              <a:off x="5267139" y="3659774"/>
              <a:ext cx="1771507" cy="654050"/>
              <a:chOff x="3435043" y="3639825"/>
              <a:chExt cx="1214720" cy="673524"/>
            </a:xfrm>
          </p:grpSpPr>
          <p:sp>
            <p:nvSpPr>
              <p:cNvPr id="308" name="Rounded Rectangle 20">
                <a:extLst>
                  <a:ext uri="{FF2B5EF4-FFF2-40B4-BE49-F238E27FC236}">
                    <a16:creationId xmlns:a16="http://schemas.microsoft.com/office/drawing/2014/main" xmlns="" id="{78CA6AA3-6B30-439C-A3CF-70F47B0DEC06}"/>
                  </a:ext>
                </a:extLst>
              </p:cNvPr>
              <p:cNvSpPr/>
              <p:nvPr/>
            </p:nvSpPr>
            <p:spPr>
              <a:xfrm>
                <a:off x="3435043" y="3639825"/>
                <a:ext cx="1214720" cy="673524"/>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75" name="TextBox 124">
                <a:extLst>
                  <a:ext uri="{FF2B5EF4-FFF2-40B4-BE49-F238E27FC236}">
                    <a16:creationId xmlns:a16="http://schemas.microsoft.com/office/drawing/2014/main" xmlns="" id="{D361487F-2894-4659-9476-F7B4A6A871A5}"/>
                  </a:ext>
                </a:extLst>
              </p:cNvPr>
              <p:cNvSpPr txBox="1">
                <a:spLocks noChangeArrowheads="1"/>
              </p:cNvSpPr>
              <p:nvPr/>
            </p:nvSpPr>
            <p:spPr bwMode="auto">
              <a:xfrm>
                <a:off x="3651671" y="3725122"/>
                <a:ext cx="992431" cy="47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thông</a:t>
                </a:r>
                <a:r>
                  <a:rPr lang="en-US" altLang="en-US" sz="825" dirty="0">
                    <a:solidFill>
                      <a:srgbClr val="0070C0"/>
                    </a:solidFill>
                    <a:latin typeface="Arial" panose="020B0604020202020204" pitchFamily="34" charset="0"/>
                  </a:rPr>
                  <a:t> tin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kê</a:t>
                </a:r>
                <a:endParaRPr lang="en-US" altLang="en-US" sz="825" dirty="0">
                  <a:solidFill>
                    <a:srgbClr val="0070C0"/>
                  </a:solidFill>
                  <a:latin typeface="Arial" panose="020B0604020202020204" pitchFamily="34" charset="0"/>
                </a:endParaRPr>
              </a:p>
            </p:txBody>
          </p:sp>
        </p:grpSp>
        <p:cxnSp>
          <p:nvCxnSpPr>
            <p:cNvPr id="19463" name="Straight Arrow Connector 6">
              <a:extLst>
                <a:ext uri="{FF2B5EF4-FFF2-40B4-BE49-F238E27FC236}">
                  <a16:creationId xmlns:a16="http://schemas.microsoft.com/office/drawing/2014/main" xmlns="" id="{A675A556-B654-40BF-B2BE-A254F83F326A}"/>
                </a:ext>
              </a:extLst>
            </p:cNvPr>
            <p:cNvCxnSpPr>
              <a:cxnSpLocks/>
            </p:cNvCxnSpPr>
            <p:nvPr/>
          </p:nvCxnSpPr>
          <p:spPr bwMode="auto">
            <a:xfrm flipV="1">
              <a:off x="4083187" y="3317066"/>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64" name="Straight Arrow Connector 7">
              <a:extLst>
                <a:ext uri="{FF2B5EF4-FFF2-40B4-BE49-F238E27FC236}">
                  <a16:creationId xmlns:a16="http://schemas.microsoft.com/office/drawing/2014/main" xmlns="" id="{509E910F-66B0-405B-BA9E-91E0F99A75B1}"/>
                </a:ext>
              </a:extLst>
            </p:cNvPr>
            <p:cNvCxnSpPr>
              <a:cxnSpLocks/>
            </p:cNvCxnSpPr>
            <p:nvPr/>
          </p:nvCxnSpPr>
          <p:spPr bwMode="auto">
            <a:xfrm flipV="1">
              <a:off x="1637352" y="3322636"/>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9465" name="Group 115">
              <a:extLst>
                <a:ext uri="{FF2B5EF4-FFF2-40B4-BE49-F238E27FC236}">
                  <a16:creationId xmlns:a16="http://schemas.microsoft.com/office/drawing/2014/main" xmlns="" id="{ED8DA8F6-2A9C-4A11-B52D-48846E4A9BDF}"/>
                </a:ext>
              </a:extLst>
            </p:cNvPr>
            <p:cNvGrpSpPr>
              <a:grpSpLocks/>
            </p:cNvGrpSpPr>
            <p:nvPr/>
          </p:nvGrpSpPr>
          <p:grpSpPr bwMode="auto">
            <a:xfrm>
              <a:off x="632218" y="2833576"/>
              <a:ext cx="10916414" cy="511982"/>
              <a:chOff x="-1033164" y="4279741"/>
              <a:chExt cx="24705988" cy="527226"/>
            </a:xfrm>
          </p:grpSpPr>
          <p:sp>
            <p:nvSpPr>
              <p:cNvPr id="19572" name="Can 5">
                <a:extLst>
                  <a:ext uri="{FF2B5EF4-FFF2-40B4-BE49-F238E27FC236}">
                    <a16:creationId xmlns:a16="http://schemas.microsoft.com/office/drawing/2014/main" xmlns="" id="{18C3FF4E-AE9D-4365-BCBC-D9260CF92BDA}"/>
                  </a:ext>
                </a:extLst>
              </p:cNvPr>
              <p:cNvSpPr>
                <a:spLocks noChangeArrowheads="1"/>
              </p:cNvSpPr>
              <p:nvPr/>
            </p:nvSpPr>
            <p:spPr bwMode="auto">
              <a:xfrm rot="5400000">
                <a:off x="11070886" y="-7824309"/>
                <a:ext cx="497888" cy="24705988"/>
              </a:xfrm>
              <a:prstGeom prst="can">
                <a:avLst>
                  <a:gd name="adj" fmla="val 42318"/>
                </a:avLst>
              </a:prstGeom>
              <a:solidFill>
                <a:schemeClr val="bg1"/>
              </a:solidFill>
              <a:ln w="12700" algn="ctr">
                <a:solidFill>
                  <a:srgbClr val="41719C"/>
                </a:solidFill>
                <a:miter lim="800000"/>
                <a:headEnd/>
                <a:tailEnd/>
              </a:ln>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350">
                  <a:solidFill>
                    <a:srgbClr val="FFFFFF"/>
                  </a:solidFill>
                </a:endParaRPr>
              </a:p>
            </p:txBody>
          </p:sp>
          <p:sp>
            <p:nvSpPr>
              <p:cNvPr id="19573" name="TextBox 26">
                <a:extLst>
                  <a:ext uri="{FF2B5EF4-FFF2-40B4-BE49-F238E27FC236}">
                    <a16:creationId xmlns:a16="http://schemas.microsoft.com/office/drawing/2014/main" xmlns="" id="{7F2758A9-393B-4267-AFD6-EA78FF3A8093}"/>
                  </a:ext>
                </a:extLst>
              </p:cNvPr>
              <p:cNvSpPr txBox="1">
                <a:spLocks noChangeArrowheads="1"/>
              </p:cNvSpPr>
              <p:nvPr/>
            </p:nvSpPr>
            <p:spPr bwMode="auto">
              <a:xfrm>
                <a:off x="3817716" y="4426637"/>
                <a:ext cx="12871754" cy="38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dirty="0">
                    <a:solidFill>
                      <a:srgbClr val="2F5597"/>
                    </a:solidFill>
                    <a:latin typeface="Arial" panose="020B0604020202020204" pitchFamily="34" charset="0"/>
                    <a:ea typeface="SimSun" panose="02010600030101010101" pitchFamily="2" charset="-122"/>
                  </a:rPr>
                  <a:t>NỀN TẢNG TÍCH HỢP, CHIA SẺ DỮ LIỆU DÙNG CHUNG</a:t>
                </a:r>
              </a:p>
            </p:txBody>
          </p:sp>
        </p:grpSp>
        <p:grpSp>
          <p:nvGrpSpPr>
            <p:cNvPr id="19466" name="Group 9">
              <a:extLst>
                <a:ext uri="{FF2B5EF4-FFF2-40B4-BE49-F238E27FC236}">
                  <a16:creationId xmlns:a16="http://schemas.microsoft.com/office/drawing/2014/main" xmlns="" id="{4E83D05D-F9DE-4F3C-BE62-B65B7BC354BE}"/>
                </a:ext>
              </a:extLst>
            </p:cNvPr>
            <p:cNvGrpSpPr>
              <a:grpSpLocks/>
            </p:cNvGrpSpPr>
            <p:nvPr/>
          </p:nvGrpSpPr>
          <p:grpSpPr bwMode="auto">
            <a:xfrm>
              <a:off x="280759" y="1130884"/>
              <a:ext cx="11343481" cy="1554165"/>
              <a:chOff x="-271568" y="1024116"/>
              <a:chExt cx="11645151" cy="1600439"/>
            </a:xfrm>
          </p:grpSpPr>
          <p:sp>
            <p:nvSpPr>
              <p:cNvPr id="303" name="Rectangle: Rounded Corners 43">
                <a:extLst>
                  <a:ext uri="{FF2B5EF4-FFF2-40B4-BE49-F238E27FC236}">
                    <a16:creationId xmlns:a16="http://schemas.microsoft.com/office/drawing/2014/main" xmlns="" id="{051A0B52-0993-4C64-9D54-99E199C8074B}"/>
                  </a:ext>
                </a:extLst>
              </p:cNvPr>
              <p:cNvSpPr/>
              <p:nvPr/>
            </p:nvSpPr>
            <p:spPr bwMode="auto">
              <a:xfrm>
                <a:off x="-29663" y="1024116"/>
                <a:ext cx="11403246" cy="1600439"/>
              </a:xfrm>
              <a:prstGeom prst="roundRect">
                <a:avLst/>
              </a:prstGeom>
              <a:no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342900">
                  <a:buSzPct val="100000"/>
                  <a:defRPr/>
                </a:pPr>
                <a:endParaRPr lang="en-US" sz="1050" dirty="0">
                  <a:solidFill>
                    <a:prstClr val="white"/>
                  </a:solidFill>
                  <a:latin typeface="Arial" charset="0"/>
                  <a:ea typeface="SimSun" charset="-122"/>
                </a:endParaRPr>
              </a:p>
            </p:txBody>
          </p:sp>
          <p:sp>
            <p:nvSpPr>
              <p:cNvPr id="304" name="Rectangle 303">
                <a:extLst>
                  <a:ext uri="{FF2B5EF4-FFF2-40B4-BE49-F238E27FC236}">
                    <a16:creationId xmlns:a16="http://schemas.microsoft.com/office/drawing/2014/main" xmlns="" id="{42D5E597-27C3-46E3-80B7-E6DEA6D03477}"/>
                  </a:ext>
                </a:extLst>
              </p:cNvPr>
              <p:cNvSpPr/>
              <p:nvPr/>
            </p:nvSpPr>
            <p:spPr>
              <a:xfrm>
                <a:off x="-271568" y="1056453"/>
                <a:ext cx="4913200" cy="348635"/>
              </a:xfrm>
              <a:prstGeom prst="rect">
                <a:avLst/>
              </a:prstGeom>
            </p:spPr>
            <p:txBody>
              <a:bodyPr wrap="square">
                <a:spAutoFit/>
              </a:bodyPr>
              <a:lstStyle/>
              <a:p>
                <a:pPr algn="ctr">
                  <a:defRPr/>
                </a:pPr>
                <a:r>
                  <a:rPr lang="en-US" sz="1050" b="1" dirty="0" err="1">
                    <a:solidFill>
                      <a:srgbClr val="0070C0"/>
                    </a:solidFill>
                    <a:latin typeface="Calibri"/>
                    <a:cs typeface="+mn-cs"/>
                  </a:rPr>
                  <a:t>Hệ</a:t>
                </a:r>
                <a:r>
                  <a:rPr lang="en-US" sz="1050" b="1" dirty="0">
                    <a:solidFill>
                      <a:srgbClr val="0070C0"/>
                    </a:solidFill>
                    <a:latin typeface="Calibri"/>
                    <a:cs typeface="+mn-cs"/>
                  </a:rPr>
                  <a:t> </a:t>
                </a:r>
                <a:r>
                  <a:rPr lang="en-US" sz="1050" b="1" dirty="0" err="1">
                    <a:solidFill>
                      <a:srgbClr val="0070C0"/>
                    </a:solidFill>
                    <a:latin typeface="Calibri"/>
                    <a:cs typeface="+mn-cs"/>
                  </a:rPr>
                  <a:t>thống</a:t>
                </a:r>
                <a:r>
                  <a:rPr lang="en-US" sz="1050" b="1" dirty="0">
                    <a:solidFill>
                      <a:srgbClr val="0070C0"/>
                    </a:solidFill>
                    <a:latin typeface="Calibri"/>
                    <a:cs typeface="+mn-cs"/>
                  </a:rPr>
                  <a:t> </a:t>
                </a:r>
                <a:r>
                  <a:rPr lang="en-US" sz="1050" b="1" dirty="0" err="1">
                    <a:solidFill>
                      <a:srgbClr val="0070C0"/>
                    </a:solidFill>
                    <a:latin typeface="Calibri"/>
                    <a:cs typeface="+mn-cs"/>
                  </a:rPr>
                  <a:t>thông</a:t>
                </a:r>
                <a:r>
                  <a:rPr lang="en-US" sz="1050" b="1" dirty="0">
                    <a:solidFill>
                      <a:srgbClr val="0070C0"/>
                    </a:solidFill>
                    <a:latin typeface="Calibri"/>
                    <a:cs typeface="+mn-cs"/>
                  </a:rPr>
                  <a:t> tin </a:t>
                </a:r>
                <a:r>
                  <a:rPr lang="en-US" sz="1050" b="1" dirty="0" err="1">
                    <a:solidFill>
                      <a:srgbClr val="0070C0"/>
                    </a:solidFill>
                    <a:latin typeface="Calibri"/>
                    <a:cs typeface="+mn-cs"/>
                  </a:rPr>
                  <a:t>báo</a:t>
                </a:r>
                <a:r>
                  <a:rPr lang="en-US" sz="1050" b="1" dirty="0">
                    <a:solidFill>
                      <a:srgbClr val="0070C0"/>
                    </a:solidFill>
                    <a:latin typeface="Calibri"/>
                    <a:cs typeface="+mn-cs"/>
                  </a:rPr>
                  <a:t> </a:t>
                </a:r>
                <a:r>
                  <a:rPr lang="en-US" sz="1050" b="1" dirty="0" err="1">
                    <a:solidFill>
                      <a:srgbClr val="0070C0"/>
                    </a:solidFill>
                    <a:latin typeface="Calibri"/>
                    <a:cs typeface="+mn-cs"/>
                  </a:rPr>
                  <a:t>cáo</a:t>
                </a:r>
                <a:r>
                  <a:rPr lang="en-US" sz="1050" b="1" dirty="0">
                    <a:solidFill>
                      <a:srgbClr val="0070C0"/>
                    </a:solidFill>
                    <a:latin typeface="Calibri"/>
                    <a:cs typeface="+mn-cs"/>
                  </a:rPr>
                  <a:t> </a:t>
                </a:r>
                <a:r>
                  <a:rPr lang="en-US" sz="1050" b="1" dirty="0" err="1">
                    <a:solidFill>
                      <a:srgbClr val="0070C0"/>
                    </a:solidFill>
                    <a:latin typeface="Calibri"/>
                    <a:cs typeface="+mn-cs"/>
                  </a:rPr>
                  <a:t>Chính</a:t>
                </a:r>
                <a:r>
                  <a:rPr lang="en-US" sz="1050" b="1" dirty="0">
                    <a:solidFill>
                      <a:srgbClr val="0070C0"/>
                    </a:solidFill>
                    <a:latin typeface="Calibri"/>
                    <a:cs typeface="+mn-cs"/>
                  </a:rPr>
                  <a:t> </a:t>
                </a:r>
                <a:r>
                  <a:rPr lang="en-US" sz="1050" b="1" dirty="0" err="1">
                    <a:solidFill>
                      <a:srgbClr val="0070C0"/>
                    </a:solidFill>
                    <a:latin typeface="Calibri"/>
                    <a:cs typeface="+mn-cs"/>
                  </a:rPr>
                  <a:t>phủ</a:t>
                </a:r>
                <a:endParaRPr lang="en-US" sz="1050" b="1" dirty="0">
                  <a:solidFill>
                    <a:srgbClr val="0070C0"/>
                  </a:solidFill>
                  <a:latin typeface="Calibri"/>
                  <a:cs typeface="+mn-cs"/>
                </a:endParaRPr>
              </a:p>
            </p:txBody>
          </p:sp>
          <p:pic>
            <p:nvPicPr>
              <p:cNvPr id="19571" name="Picture 10" descr="Kết quả hình ảnh cho predictive analytics icon">
                <a:extLst>
                  <a:ext uri="{FF2B5EF4-FFF2-40B4-BE49-F238E27FC236}">
                    <a16:creationId xmlns:a16="http://schemas.microsoft.com/office/drawing/2014/main" xmlns="" id="{36AAADB9-0C84-4D2B-AA11-FF6856BE4015}"/>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478" y="1156465"/>
                <a:ext cx="516141" cy="4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85" name="Group 28">
              <a:extLst>
                <a:ext uri="{FF2B5EF4-FFF2-40B4-BE49-F238E27FC236}">
                  <a16:creationId xmlns:a16="http://schemas.microsoft.com/office/drawing/2014/main" xmlns="" id="{CCAB65C8-EB72-4459-957F-1434CF617D7A}"/>
                </a:ext>
              </a:extLst>
            </p:cNvPr>
            <p:cNvGrpSpPr>
              <a:grpSpLocks/>
            </p:cNvGrpSpPr>
            <p:nvPr/>
          </p:nvGrpSpPr>
          <p:grpSpPr bwMode="auto">
            <a:xfrm>
              <a:off x="662414" y="3624785"/>
              <a:ext cx="1801666" cy="654051"/>
              <a:chOff x="-382880" y="3525337"/>
              <a:chExt cx="1849579" cy="673525"/>
            </a:xfrm>
          </p:grpSpPr>
          <p:sp>
            <p:nvSpPr>
              <p:cNvPr id="19552" name="TextBox 26">
                <a:extLst>
                  <a:ext uri="{FF2B5EF4-FFF2-40B4-BE49-F238E27FC236}">
                    <a16:creationId xmlns:a16="http://schemas.microsoft.com/office/drawing/2014/main" xmlns="" id="{1564D499-0B5C-4986-A10D-BCEE08415CD1}"/>
                  </a:ext>
                </a:extLst>
              </p:cNvPr>
              <p:cNvSpPr txBox="1">
                <a:spLocks noChangeArrowheads="1"/>
              </p:cNvSpPr>
              <p:nvPr/>
            </p:nvSpPr>
            <p:spPr bwMode="auto">
              <a:xfrm>
                <a:off x="-30249" y="3665384"/>
                <a:ext cx="1496947" cy="44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50" dirty="0" err="1">
                    <a:solidFill>
                      <a:srgbClr val="0070C0"/>
                    </a:solidFill>
                    <a:latin typeface="Arial" panose="020B0604020202020204" pitchFamily="34" charset="0"/>
                    <a:ea typeface="SimSun" panose="02010600030101010101" pitchFamily="2" charset="-122"/>
                  </a:rPr>
                  <a:t>Hệ</a:t>
                </a:r>
                <a:r>
                  <a:rPr lang="en-US" altLang="en-US" sz="750" dirty="0">
                    <a:solidFill>
                      <a:srgbClr val="0070C0"/>
                    </a:solidFill>
                    <a:latin typeface="Arial" panose="020B0604020202020204" pitchFamily="34" charset="0"/>
                    <a:ea typeface="SimSun" panose="02010600030101010101" pitchFamily="2" charset="-122"/>
                  </a:rPr>
                  <a:t> </a:t>
                </a:r>
                <a:r>
                  <a:rPr lang="en-US" altLang="en-US" sz="750" dirty="0" err="1">
                    <a:solidFill>
                      <a:srgbClr val="0070C0"/>
                    </a:solidFill>
                    <a:latin typeface="Arial" panose="020B0604020202020204" pitchFamily="34" charset="0"/>
                    <a:ea typeface="SimSun" panose="02010600030101010101" pitchFamily="2" charset="-122"/>
                  </a:rPr>
                  <a:t>thống</a:t>
                </a:r>
                <a:endParaRPr lang="en-US" altLang="en-US" sz="750" dirty="0">
                  <a:solidFill>
                    <a:srgbClr val="0070C0"/>
                  </a:solidFill>
                  <a:latin typeface="Arial" panose="020B0604020202020204" pitchFamily="34" charset="0"/>
                  <a:ea typeface="SimSun" panose="02010600030101010101" pitchFamily="2" charset="-122"/>
                </a:endParaRPr>
              </a:p>
              <a:p>
                <a:pPr algn="ctr" eaLnBrk="1" hangingPunct="1">
                  <a:spcBef>
                    <a:spcPct val="0"/>
                  </a:spcBef>
                  <a:buFontTx/>
                  <a:buNone/>
                </a:pPr>
                <a:r>
                  <a:rPr lang="en-US" altLang="en-US" sz="750" dirty="0">
                    <a:solidFill>
                      <a:srgbClr val="0070C0"/>
                    </a:solidFill>
                    <a:latin typeface="Arial" panose="020B0604020202020204" pitchFamily="34" charset="0"/>
                    <a:ea typeface="SimSun" panose="02010600030101010101" pitchFamily="2" charset="-122"/>
                  </a:rPr>
                  <a:t>TTBC </a:t>
                </a:r>
                <a:r>
                  <a:rPr lang="en-US" altLang="en-US" sz="750" dirty="0" err="1">
                    <a:solidFill>
                      <a:srgbClr val="0070C0"/>
                    </a:solidFill>
                    <a:latin typeface="Arial" panose="020B0604020202020204" pitchFamily="34" charset="0"/>
                    <a:ea typeface="SimSun" panose="02010600030101010101" pitchFamily="2" charset="-122"/>
                  </a:rPr>
                  <a:t>Bộ</a:t>
                </a:r>
                <a:r>
                  <a:rPr lang="en-US" altLang="en-US" sz="750" dirty="0">
                    <a:solidFill>
                      <a:srgbClr val="0070C0"/>
                    </a:solidFill>
                    <a:latin typeface="Arial" panose="020B0604020202020204" pitchFamily="34" charset="0"/>
                    <a:ea typeface="SimSun" panose="02010600030101010101" pitchFamily="2" charset="-122"/>
                  </a:rPr>
                  <a:t>, </a:t>
                </a:r>
                <a:r>
                  <a:rPr lang="en-US" altLang="en-US" sz="750" dirty="0" err="1">
                    <a:solidFill>
                      <a:srgbClr val="0070C0"/>
                    </a:solidFill>
                    <a:latin typeface="Arial" panose="020B0604020202020204" pitchFamily="34" charset="0"/>
                    <a:ea typeface="SimSun" panose="02010600030101010101" pitchFamily="2" charset="-122"/>
                  </a:rPr>
                  <a:t>ngành</a:t>
                </a:r>
                <a:endParaRPr lang="en-US" altLang="en-US" sz="750" dirty="0">
                  <a:solidFill>
                    <a:srgbClr val="0070C0"/>
                  </a:solidFill>
                  <a:latin typeface="Arial" panose="020B0604020202020204" pitchFamily="34" charset="0"/>
                  <a:ea typeface="SimSun" panose="02010600030101010101" pitchFamily="2" charset="-122"/>
                </a:endParaRPr>
              </a:p>
            </p:txBody>
          </p:sp>
          <p:sp>
            <p:nvSpPr>
              <p:cNvPr id="287" name="Rectangle: Rounded Corners 27">
                <a:extLst>
                  <a:ext uri="{FF2B5EF4-FFF2-40B4-BE49-F238E27FC236}">
                    <a16:creationId xmlns:a16="http://schemas.microsoft.com/office/drawing/2014/main" xmlns="" id="{D43C5C7F-6955-4123-9EC6-BF3A1A4A91A6}"/>
                  </a:ext>
                </a:extLst>
              </p:cNvPr>
              <p:cNvSpPr/>
              <p:nvPr/>
            </p:nvSpPr>
            <p:spPr bwMode="auto">
              <a:xfrm>
                <a:off x="-382880" y="3525337"/>
                <a:ext cx="1849579" cy="673525"/>
              </a:xfrm>
              <a:prstGeom prst="roundRect">
                <a:avLst/>
              </a:prstGeom>
              <a:no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342900">
                  <a:buSzPct val="100000"/>
                  <a:defRPr/>
                </a:pPr>
                <a:endParaRPr lang="en-US" sz="1050">
                  <a:solidFill>
                    <a:prstClr val="white"/>
                  </a:solidFill>
                  <a:latin typeface="Arial" charset="0"/>
                  <a:ea typeface="SimSun" charset="-122"/>
                </a:endParaRPr>
              </a:p>
            </p:txBody>
          </p:sp>
          <p:grpSp>
            <p:nvGrpSpPr>
              <p:cNvPr id="19555" name="Group 98">
                <a:extLst>
                  <a:ext uri="{FF2B5EF4-FFF2-40B4-BE49-F238E27FC236}">
                    <a16:creationId xmlns:a16="http://schemas.microsoft.com/office/drawing/2014/main" xmlns="" id="{68B6F30C-0708-4691-BF06-371B4F1F896F}"/>
                  </a:ext>
                </a:extLst>
              </p:cNvPr>
              <p:cNvGrpSpPr>
                <a:grpSpLocks/>
              </p:cNvGrpSpPr>
              <p:nvPr/>
            </p:nvGrpSpPr>
            <p:grpSpPr bwMode="auto">
              <a:xfrm>
                <a:off x="-191608" y="3763147"/>
                <a:ext cx="385793" cy="229587"/>
                <a:chOff x="1393086" y="1991301"/>
                <a:chExt cx="608365" cy="408521"/>
              </a:xfrm>
            </p:grpSpPr>
            <p:pic>
              <p:nvPicPr>
                <p:cNvPr id="19556" name="Picture 6" descr="Káº¿t quáº£ hÃ¬nh áº£nh cho icon form">
                  <a:extLst>
                    <a:ext uri="{FF2B5EF4-FFF2-40B4-BE49-F238E27FC236}">
                      <a16:creationId xmlns:a16="http://schemas.microsoft.com/office/drawing/2014/main" xmlns="" id="{CAF4462F-42D5-478A-96C6-5BDAF459BFC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09604" y="1991301"/>
                  <a:ext cx="491847" cy="40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4" descr="Káº¿t quáº£ hÃ¬nh áº£nh cho icon treeview">
                  <a:extLst>
                    <a:ext uri="{FF2B5EF4-FFF2-40B4-BE49-F238E27FC236}">
                      <a16:creationId xmlns:a16="http://schemas.microsoft.com/office/drawing/2014/main" xmlns="" id="{9051209B-463F-4ACD-BCDF-876A2ABB9E60}"/>
                    </a:ext>
                  </a:extLst>
                </p:cNvPr>
                <p:cNvPicPr>
                  <a:picLocks noChangeAspect="1" noChangeArrowheads="1"/>
                </p:cNvPicPr>
                <p:nvPr/>
              </p:nvPicPr>
              <p:blipFill>
                <a:blip r:embed="rId3" cstate="hq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3086" y="2096302"/>
                  <a:ext cx="377083" cy="27036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6" name="Rounded Rectangle 20">
              <a:extLst>
                <a:ext uri="{FF2B5EF4-FFF2-40B4-BE49-F238E27FC236}">
                  <a16:creationId xmlns:a16="http://schemas.microsoft.com/office/drawing/2014/main" xmlns="" id="{C5857A39-F3D3-44D7-B31F-B2278AB8C8AC}"/>
                </a:ext>
              </a:extLst>
            </p:cNvPr>
            <p:cNvSpPr/>
            <p:nvPr/>
          </p:nvSpPr>
          <p:spPr>
            <a:xfrm>
              <a:off x="1110406" y="1861136"/>
              <a:ext cx="2207703" cy="809625"/>
            </a:xfrm>
            <a:prstGeom prst="roundRect">
              <a:avLst/>
            </a:prstGeom>
            <a:solidFill>
              <a:srgbClr val="0070C0"/>
            </a:solidFill>
            <a:ln w="19050">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1050" b="1" dirty="0" err="1">
                  <a:solidFill>
                    <a:srgbClr val="0070C0"/>
                  </a:solidFill>
                  <a:latin typeface="+mj-lt"/>
                </a:rPr>
                <a:t>Hệ</a:t>
              </a:r>
              <a:r>
                <a:rPr lang="en-US" sz="1050" b="1" dirty="0">
                  <a:solidFill>
                    <a:srgbClr val="0070C0"/>
                  </a:solidFill>
                  <a:latin typeface="+mj-lt"/>
                </a:rPr>
                <a:t> </a:t>
              </a:r>
              <a:r>
                <a:rPr lang="en-US" sz="1050" b="1" dirty="0" err="1">
                  <a:solidFill>
                    <a:srgbClr val="0070C0"/>
                  </a:solidFill>
                  <a:latin typeface="+mj-lt"/>
                </a:rPr>
                <a:t>thống</a:t>
              </a:r>
              <a:r>
                <a:rPr lang="en-US" sz="1050" b="1" dirty="0">
                  <a:solidFill>
                    <a:srgbClr val="0070C0"/>
                  </a:solidFill>
                  <a:latin typeface="+mj-lt"/>
                </a:rPr>
                <a:t> TTBC VPCP</a:t>
              </a:r>
            </a:p>
            <a:p>
              <a:pPr marL="214313" indent="-214313">
                <a:spcBef>
                  <a:spcPts val="600"/>
                </a:spcBef>
                <a:buFontTx/>
                <a:buChar char="-"/>
                <a:defRPr/>
              </a:pPr>
              <a:r>
                <a:rPr lang="en-US" sz="1050" dirty="0" err="1">
                  <a:solidFill>
                    <a:schemeClr val="bg1"/>
                  </a:solidFill>
                  <a:latin typeface="+mj-lt"/>
                </a:rPr>
                <a:t>Xác</a:t>
              </a:r>
              <a:r>
                <a:rPr lang="en-US" sz="1050" dirty="0">
                  <a:solidFill>
                    <a:schemeClr val="bg1"/>
                  </a:solidFill>
                  <a:latin typeface="+mj-lt"/>
                </a:rPr>
                <a:t> </a:t>
              </a:r>
              <a:r>
                <a:rPr lang="en-US" sz="1050" dirty="0" err="1">
                  <a:solidFill>
                    <a:schemeClr val="bg1"/>
                  </a:solidFill>
                  <a:latin typeface="+mj-lt"/>
                </a:rPr>
                <a:t>thực</a:t>
              </a:r>
              <a:r>
                <a:rPr lang="en-US" sz="1050" dirty="0">
                  <a:solidFill>
                    <a:schemeClr val="bg1"/>
                  </a:solidFill>
                  <a:latin typeface="+mj-lt"/>
                </a:rPr>
                <a:t> </a:t>
              </a:r>
              <a:r>
                <a:rPr lang="en-US" sz="1050" dirty="0" err="1">
                  <a:solidFill>
                    <a:schemeClr val="bg1"/>
                  </a:solidFill>
                  <a:latin typeface="+mj-lt"/>
                </a:rPr>
                <a:t>chữ</a:t>
              </a:r>
              <a:r>
                <a:rPr lang="en-US" sz="1050" dirty="0">
                  <a:solidFill>
                    <a:schemeClr val="bg1"/>
                  </a:solidFill>
                  <a:latin typeface="+mj-lt"/>
                </a:rPr>
                <a:t> </a:t>
              </a:r>
              <a:r>
                <a:rPr lang="en-US" sz="1050" dirty="0" err="1">
                  <a:solidFill>
                    <a:schemeClr val="bg1"/>
                  </a:solidFill>
                  <a:latin typeface="+mj-lt"/>
                </a:rPr>
                <a:t>ký</a:t>
              </a:r>
              <a:r>
                <a:rPr lang="en-US" sz="1050" dirty="0">
                  <a:solidFill>
                    <a:schemeClr val="bg1"/>
                  </a:solidFill>
                  <a:latin typeface="+mj-lt"/>
                </a:rPr>
                <a:t> </a:t>
              </a:r>
              <a:r>
                <a:rPr lang="en-US" sz="1050" dirty="0" err="1">
                  <a:solidFill>
                    <a:schemeClr val="bg1"/>
                  </a:solidFill>
                  <a:latin typeface="+mj-lt"/>
                </a:rPr>
                <a:t>số</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Tiếp</a:t>
              </a:r>
              <a:r>
                <a:rPr lang="en-US" sz="1050" dirty="0">
                  <a:solidFill>
                    <a:schemeClr val="bg1"/>
                  </a:solidFill>
                  <a:latin typeface="+mj-lt"/>
                </a:rPr>
                <a:t> </a:t>
              </a:r>
              <a:r>
                <a:rPr lang="en-US" sz="1050" dirty="0" err="1">
                  <a:solidFill>
                    <a:schemeClr val="bg1"/>
                  </a:solidFill>
                  <a:latin typeface="+mj-lt"/>
                </a:rPr>
                <a:t>nhận</a:t>
              </a:r>
              <a:r>
                <a:rPr lang="en-US" sz="1050" dirty="0">
                  <a:solidFill>
                    <a:schemeClr val="bg1"/>
                  </a:solidFill>
                  <a:latin typeface="+mj-lt"/>
                </a:rPr>
                <a:t> </a:t>
              </a:r>
              <a:r>
                <a:rPr lang="en-US" sz="1050" dirty="0" err="1">
                  <a:solidFill>
                    <a:schemeClr val="bg1"/>
                  </a:solidFill>
                  <a:latin typeface="+mj-lt"/>
                </a:rPr>
                <a:t>báo</a:t>
              </a:r>
              <a:r>
                <a:rPr lang="en-US" sz="1050" dirty="0">
                  <a:solidFill>
                    <a:schemeClr val="bg1"/>
                  </a:solidFill>
                  <a:latin typeface="+mj-lt"/>
                </a:rPr>
                <a:t> </a:t>
              </a:r>
              <a:r>
                <a:rPr lang="en-US" sz="1050" dirty="0" err="1">
                  <a:solidFill>
                    <a:schemeClr val="bg1"/>
                  </a:solidFill>
                  <a:latin typeface="+mj-lt"/>
                </a:rPr>
                <a:t>cáo</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Kiểm</a:t>
              </a:r>
              <a:r>
                <a:rPr lang="en-US" sz="1050" dirty="0">
                  <a:solidFill>
                    <a:schemeClr val="bg1"/>
                  </a:solidFill>
                  <a:latin typeface="+mj-lt"/>
                </a:rPr>
                <a:t> </a:t>
              </a:r>
              <a:r>
                <a:rPr lang="en-US" sz="1050" dirty="0" err="1">
                  <a:solidFill>
                    <a:schemeClr val="bg1"/>
                  </a:solidFill>
                  <a:latin typeface="+mj-lt"/>
                </a:rPr>
                <a:t>tra</a:t>
              </a:r>
              <a:r>
                <a:rPr lang="en-US" sz="1050" dirty="0">
                  <a:solidFill>
                    <a:schemeClr val="bg1"/>
                  </a:solidFill>
                  <a:latin typeface="+mj-lt"/>
                </a:rPr>
                <a:t> </a:t>
              </a:r>
              <a:r>
                <a:rPr lang="en-US" sz="1050" dirty="0" err="1">
                  <a:solidFill>
                    <a:schemeClr val="bg1"/>
                  </a:solidFill>
                  <a:latin typeface="+mj-lt"/>
                </a:rPr>
                <a:t>dữ</a:t>
              </a:r>
              <a:r>
                <a:rPr lang="en-US" sz="1050" dirty="0">
                  <a:solidFill>
                    <a:schemeClr val="bg1"/>
                  </a:solidFill>
                  <a:latin typeface="+mj-lt"/>
                </a:rPr>
                <a:t> </a:t>
              </a:r>
              <a:r>
                <a:rPr lang="en-US" sz="1050" dirty="0" err="1">
                  <a:solidFill>
                    <a:schemeClr val="bg1"/>
                  </a:solidFill>
                  <a:latin typeface="+mj-lt"/>
                </a:rPr>
                <a:t>liệu</a:t>
              </a:r>
              <a:endParaRPr lang="en-US" sz="1050" dirty="0">
                <a:solidFill>
                  <a:schemeClr val="bg1"/>
                </a:solidFill>
                <a:latin typeface="+mj-lt"/>
              </a:endParaRPr>
            </a:p>
            <a:p>
              <a:pPr>
                <a:defRPr/>
              </a:pPr>
              <a:endParaRPr lang="en-US" sz="1050" dirty="0">
                <a:solidFill>
                  <a:prstClr val="black"/>
                </a:solidFill>
                <a:latin typeface="+mj-lt"/>
              </a:endParaRPr>
            </a:p>
          </p:txBody>
        </p:sp>
        <p:pic>
          <p:nvPicPr>
            <p:cNvPr id="19493" name="Picture 2">
              <a:extLst>
                <a:ext uri="{FF2B5EF4-FFF2-40B4-BE49-F238E27FC236}">
                  <a16:creationId xmlns:a16="http://schemas.microsoft.com/office/drawing/2014/main" xmlns="" id="{AC0D7E5A-7116-4ACF-8B26-694A5107B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269" y="3828930"/>
              <a:ext cx="296983" cy="24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94" name="Group 37">
              <a:extLst>
                <a:ext uri="{FF2B5EF4-FFF2-40B4-BE49-F238E27FC236}">
                  <a16:creationId xmlns:a16="http://schemas.microsoft.com/office/drawing/2014/main" xmlns="" id="{19885DAB-7133-4C22-BAAE-86107C8EF191}"/>
                </a:ext>
              </a:extLst>
            </p:cNvPr>
            <p:cNvGrpSpPr>
              <a:grpSpLocks/>
            </p:cNvGrpSpPr>
            <p:nvPr/>
          </p:nvGrpSpPr>
          <p:grpSpPr bwMode="auto">
            <a:xfrm>
              <a:off x="9056864" y="3665438"/>
              <a:ext cx="2447622" cy="654741"/>
              <a:chOff x="4361043" y="3639449"/>
              <a:chExt cx="1060000" cy="674235"/>
            </a:xfrm>
          </p:grpSpPr>
          <p:sp>
            <p:nvSpPr>
              <p:cNvPr id="273" name="Rounded Rectangle 20">
                <a:extLst>
                  <a:ext uri="{FF2B5EF4-FFF2-40B4-BE49-F238E27FC236}">
                    <a16:creationId xmlns:a16="http://schemas.microsoft.com/office/drawing/2014/main" xmlns="" id="{7147D72E-52F2-43A6-BA47-C0598563A2DA}"/>
                  </a:ext>
                </a:extLst>
              </p:cNvPr>
              <p:cNvSpPr/>
              <p:nvPr/>
            </p:nvSpPr>
            <p:spPr>
              <a:xfrm>
                <a:off x="4374088" y="3640159"/>
                <a:ext cx="1039948" cy="6735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40" name="TextBox 83">
                <a:extLst>
                  <a:ext uri="{FF2B5EF4-FFF2-40B4-BE49-F238E27FC236}">
                    <a16:creationId xmlns:a16="http://schemas.microsoft.com/office/drawing/2014/main" xmlns="" id="{DC10FBEA-1DD8-4F33-A751-24765B9A3864}"/>
                  </a:ext>
                </a:extLst>
              </p:cNvPr>
              <p:cNvSpPr txBox="1">
                <a:spLocks noChangeArrowheads="1"/>
              </p:cNvSpPr>
              <p:nvPr/>
            </p:nvSpPr>
            <p:spPr bwMode="auto">
              <a:xfrm>
                <a:off x="4361043" y="3639449"/>
                <a:ext cx="1060000" cy="64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quản</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lý</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chuyên</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ngành</a:t>
                </a:r>
                <a:r>
                  <a:rPr lang="en-US" altLang="en-US" sz="825" dirty="0">
                    <a:solidFill>
                      <a:srgbClr val="0070C0"/>
                    </a:solidFill>
                    <a:latin typeface="Arial" panose="020B0604020202020204" pitchFamily="34" charset="0"/>
                  </a:rPr>
                  <a:t> </a:t>
                </a:r>
              </a:p>
              <a:p>
                <a:pPr algn="ctr" eaLnBrk="1" hangingPunct="1">
                  <a:spcBef>
                    <a:spcPct val="0"/>
                  </a:spcBef>
                  <a:buFontTx/>
                  <a:buNone/>
                </a:pPr>
                <a:r>
                  <a:rPr lang="en-US" altLang="en-US" sz="825" dirty="0">
                    <a:solidFill>
                      <a:srgbClr val="0070C0"/>
                    </a:solidFill>
                    <a:latin typeface="Arial" panose="020B0604020202020204" pitchFamily="34" charset="0"/>
                  </a:rPr>
                  <a:t>(</a:t>
                </a:r>
                <a:r>
                  <a:rPr lang="en-US" altLang="en-US" sz="825" dirty="0" err="1">
                    <a:solidFill>
                      <a:srgbClr val="0070C0"/>
                    </a:solidFill>
                    <a:latin typeface="Arial" panose="020B0604020202020204" pitchFamily="34" charset="0"/>
                  </a:rPr>
                  <a:t>Thuế</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kho</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bạc</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Chứng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khoán</a:t>
                </a:r>
                <a:r>
                  <a:rPr lang="en-US" altLang="en-US" sz="825" dirty="0">
                    <a:solidFill>
                      <a:srgbClr val="0070C0"/>
                    </a:solidFill>
                    <a:latin typeface="Arial" panose="020B0604020202020204" pitchFamily="34" charset="0"/>
                  </a:rPr>
                  <a:t>, ĐKDN), CSDL </a:t>
                </a:r>
                <a:r>
                  <a:rPr lang="en-US" altLang="en-US" sz="825" dirty="0" err="1">
                    <a:solidFill>
                      <a:srgbClr val="0070C0"/>
                    </a:solidFill>
                    <a:latin typeface="Arial" panose="020B0604020202020204" pitchFamily="34" charset="0"/>
                  </a:rPr>
                  <a:t>Quốc</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gia</a:t>
                </a:r>
                <a:endParaRPr lang="en-US" altLang="en-US" sz="825" dirty="0">
                  <a:solidFill>
                    <a:srgbClr val="0070C0"/>
                  </a:solidFill>
                  <a:latin typeface="Arial" panose="020B0604020202020204" pitchFamily="34" charset="0"/>
                </a:endParaRPr>
              </a:p>
            </p:txBody>
          </p:sp>
        </p:grpSp>
        <p:grpSp>
          <p:nvGrpSpPr>
            <p:cNvPr id="19496" name="Group 39">
              <a:extLst>
                <a:ext uri="{FF2B5EF4-FFF2-40B4-BE49-F238E27FC236}">
                  <a16:creationId xmlns:a16="http://schemas.microsoft.com/office/drawing/2014/main" xmlns="" id="{73D12472-7F5C-4039-B6D9-9790058CF137}"/>
                </a:ext>
              </a:extLst>
            </p:cNvPr>
            <p:cNvGrpSpPr>
              <a:grpSpLocks/>
            </p:cNvGrpSpPr>
            <p:nvPr/>
          </p:nvGrpSpPr>
          <p:grpSpPr bwMode="auto">
            <a:xfrm>
              <a:off x="5832506" y="1538873"/>
              <a:ext cx="2162000" cy="556333"/>
              <a:chOff x="5959519" y="2315334"/>
              <a:chExt cx="2162000" cy="556333"/>
            </a:xfrm>
          </p:grpSpPr>
          <p:sp>
            <p:nvSpPr>
              <p:cNvPr id="270" name="Rounded Rectangle 20">
                <a:extLst>
                  <a:ext uri="{FF2B5EF4-FFF2-40B4-BE49-F238E27FC236}">
                    <a16:creationId xmlns:a16="http://schemas.microsoft.com/office/drawing/2014/main" xmlns="" id="{8DF86605-A8AB-4C30-BE36-E1AC9AF9FAF3}"/>
                  </a:ext>
                </a:extLst>
              </p:cNvPr>
              <p:cNvSpPr/>
              <p:nvPr/>
            </p:nvSpPr>
            <p:spPr>
              <a:xfrm>
                <a:off x="5959519" y="2315334"/>
                <a:ext cx="2162000" cy="541338"/>
              </a:xfrm>
              <a:prstGeom prst="round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37" name="Rectangle 80">
                <a:extLst>
                  <a:ext uri="{FF2B5EF4-FFF2-40B4-BE49-F238E27FC236}">
                    <a16:creationId xmlns:a16="http://schemas.microsoft.com/office/drawing/2014/main" xmlns="" id="{6AB0DCE2-41AB-486E-B12C-AA69EA098345}"/>
                  </a:ext>
                </a:extLst>
              </p:cNvPr>
              <p:cNvSpPr>
                <a:spLocks noChangeArrowheads="1"/>
              </p:cNvSpPr>
              <p:nvPr/>
            </p:nvSpPr>
            <p:spPr bwMode="auto">
              <a:xfrm>
                <a:off x="6422542" y="2463590"/>
                <a:ext cx="156950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50">
                    <a:solidFill>
                      <a:srgbClr val="0070C0"/>
                    </a:solidFill>
                  </a:rPr>
                  <a:t>Phân tích dữ liệu </a:t>
                </a:r>
              </a:p>
            </p:txBody>
          </p:sp>
          <p:pic>
            <p:nvPicPr>
              <p:cNvPr id="19538" name="Picture 81">
                <a:extLst>
                  <a:ext uri="{FF2B5EF4-FFF2-40B4-BE49-F238E27FC236}">
                    <a16:creationId xmlns:a16="http://schemas.microsoft.com/office/drawing/2014/main" xmlns="" id="{F02E6ABE-C348-433D-8BD2-38CC0AB3B7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941" t="13341" r="8473" b="9851"/>
              <a:stretch>
                <a:fillRect/>
              </a:stretch>
            </p:blipFill>
            <p:spPr bwMode="auto">
              <a:xfrm>
                <a:off x="6010487" y="2373106"/>
                <a:ext cx="549780" cy="49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97" name="Group 40">
              <a:extLst>
                <a:ext uri="{FF2B5EF4-FFF2-40B4-BE49-F238E27FC236}">
                  <a16:creationId xmlns:a16="http://schemas.microsoft.com/office/drawing/2014/main" xmlns="" id="{FE90F95B-85EA-4C92-915E-3273C0EDC35D}"/>
                </a:ext>
              </a:extLst>
            </p:cNvPr>
            <p:cNvGrpSpPr>
              <a:grpSpLocks/>
            </p:cNvGrpSpPr>
            <p:nvPr/>
          </p:nvGrpSpPr>
          <p:grpSpPr bwMode="auto">
            <a:xfrm>
              <a:off x="8021492" y="1513473"/>
              <a:ext cx="2833101" cy="592138"/>
              <a:chOff x="8682499" y="2178998"/>
              <a:chExt cx="2833101" cy="592138"/>
            </a:xfrm>
          </p:grpSpPr>
          <p:sp>
            <p:nvSpPr>
              <p:cNvPr id="262" name="Rounded Rectangle 20">
                <a:extLst>
                  <a:ext uri="{FF2B5EF4-FFF2-40B4-BE49-F238E27FC236}">
                    <a16:creationId xmlns:a16="http://schemas.microsoft.com/office/drawing/2014/main" xmlns="" id="{49414A83-E703-412A-8656-D94FEED4CD67}"/>
                  </a:ext>
                </a:extLst>
              </p:cNvPr>
              <p:cNvSpPr/>
              <p:nvPr/>
            </p:nvSpPr>
            <p:spPr>
              <a:xfrm>
                <a:off x="8682499" y="2178998"/>
                <a:ext cx="2822347" cy="592138"/>
              </a:xfrm>
              <a:prstGeom prst="round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p:txBody>
          </p:sp>
          <p:grpSp>
            <p:nvGrpSpPr>
              <p:cNvPr id="19529" name="Group 72">
                <a:extLst>
                  <a:ext uri="{FF2B5EF4-FFF2-40B4-BE49-F238E27FC236}">
                    <a16:creationId xmlns:a16="http://schemas.microsoft.com/office/drawing/2014/main" xmlns="" id="{780B04DF-C621-44F9-B950-E8164AB494A8}"/>
                  </a:ext>
                </a:extLst>
              </p:cNvPr>
              <p:cNvGrpSpPr>
                <a:grpSpLocks/>
              </p:cNvGrpSpPr>
              <p:nvPr/>
            </p:nvGrpSpPr>
            <p:grpSpPr bwMode="auto">
              <a:xfrm>
                <a:off x="8884731" y="2288411"/>
                <a:ext cx="338942" cy="430027"/>
                <a:chOff x="5892312" y="4223594"/>
                <a:chExt cx="1248313" cy="1411087"/>
              </a:xfrm>
            </p:grpSpPr>
            <p:sp>
              <p:nvSpPr>
                <p:cNvPr id="265" name="Can 167">
                  <a:extLst>
                    <a:ext uri="{FF2B5EF4-FFF2-40B4-BE49-F238E27FC236}">
                      <a16:creationId xmlns:a16="http://schemas.microsoft.com/office/drawing/2014/main" xmlns="" id="{F0786A7E-B257-4A1C-9EC0-BBE7185A0707}"/>
                    </a:ext>
                  </a:extLst>
                </p:cNvPr>
                <p:cNvSpPr/>
                <p:nvPr/>
              </p:nvSpPr>
              <p:spPr>
                <a:xfrm>
                  <a:off x="5889970" y="4166701"/>
                  <a:ext cx="1251097" cy="1469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6" name="Can 168">
                  <a:extLst>
                    <a:ext uri="{FF2B5EF4-FFF2-40B4-BE49-F238E27FC236}">
                      <a16:creationId xmlns:a16="http://schemas.microsoft.com/office/drawing/2014/main" xmlns="" id="{58A7EC07-030E-4D95-A134-D08EC41519AD}"/>
                    </a:ext>
                  </a:extLst>
                </p:cNvPr>
                <p:cNvSpPr/>
                <p:nvPr/>
              </p:nvSpPr>
              <p:spPr>
                <a:xfrm>
                  <a:off x="5948432" y="4843900"/>
                  <a:ext cx="251391" cy="463619"/>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7" name="Can 169">
                  <a:extLst>
                    <a:ext uri="{FF2B5EF4-FFF2-40B4-BE49-F238E27FC236}">
                      <a16:creationId xmlns:a16="http://schemas.microsoft.com/office/drawing/2014/main" xmlns="" id="{82D4C41D-04BD-49E8-8634-698A3E36F786}"/>
                    </a:ext>
                  </a:extLst>
                </p:cNvPr>
                <p:cNvSpPr/>
                <p:nvPr/>
              </p:nvSpPr>
              <p:spPr>
                <a:xfrm>
                  <a:off x="6258285" y="5010595"/>
                  <a:ext cx="251387" cy="463619"/>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8" name="Can 170">
                  <a:extLst>
                    <a:ext uri="{FF2B5EF4-FFF2-40B4-BE49-F238E27FC236}">
                      <a16:creationId xmlns:a16="http://schemas.microsoft.com/office/drawing/2014/main" xmlns="" id="{43731C99-14E3-4849-8630-3103E6DF7349}"/>
                    </a:ext>
                  </a:extLst>
                </p:cNvPr>
                <p:cNvSpPr/>
                <p:nvPr/>
              </p:nvSpPr>
              <p:spPr>
                <a:xfrm>
                  <a:off x="6556442" y="4838689"/>
                  <a:ext cx="251391" cy="468830"/>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9" name="Can 171">
                  <a:extLst>
                    <a:ext uri="{FF2B5EF4-FFF2-40B4-BE49-F238E27FC236}">
                      <a16:creationId xmlns:a16="http://schemas.microsoft.com/office/drawing/2014/main" xmlns="" id="{C253CB9F-1A3D-427E-86F4-62FEB8CF0DC5}"/>
                    </a:ext>
                  </a:extLst>
                </p:cNvPr>
                <p:cNvSpPr/>
                <p:nvPr/>
              </p:nvSpPr>
              <p:spPr>
                <a:xfrm>
                  <a:off x="6848755" y="5005384"/>
                  <a:ext cx="251391" cy="463622"/>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sp>
            <p:nvSpPr>
              <p:cNvPr id="19530" name="TextBox 73">
                <a:extLst>
                  <a:ext uri="{FF2B5EF4-FFF2-40B4-BE49-F238E27FC236}">
                    <a16:creationId xmlns:a16="http://schemas.microsoft.com/office/drawing/2014/main" xmlns="" id="{8604A948-5E0F-408F-AC75-059580B9CFFB}"/>
                  </a:ext>
                </a:extLst>
              </p:cNvPr>
              <p:cNvSpPr txBox="1">
                <a:spLocks noChangeArrowheads="1"/>
              </p:cNvSpPr>
              <p:nvPr/>
            </p:nvSpPr>
            <p:spPr bwMode="auto">
              <a:xfrm>
                <a:off x="9331477" y="2303179"/>
                <a:ext cx="218412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50">
                    <a:solidFill>
                      <a:srgbClr val="0070C0"/>
                    </a:solidFill>
                  </a:rPr>
                  <a:t>Kho dữ liệu tổng hợp</a:t>
                </a:r>
              </a:p>
            </p:txBody>
          </p:sp>
        </p:grpSp>
        <p:cxnSp>
          <p:nvCxnSpPr>
            <p:cNvPr id="19498" name="Straight Arrow Connector 41">
              <a:extLst>
                <a:ext uri="{FF2B5EF4-FFF2-40B4-BE49-F238E27FC236}">
                  <a16:creationId xmlns:a16="http://schemas.microsoft.com/office/drawing/2014/main" xmlns="" id="{86B90626-3942-49E3-B246-73DEF01D2216}"/>
                </a:ext>
              </a:extLst>
            </p:cNvPr>
            <p:cNvCxnSpPr>
              <a:cxnSpLocks/>
            </p:cNvCxnSpPr>
            <p:nvPr/>
          </p:nvCxnSpPr>
          <p:spPr bwMode="auto">
            <a:xfrm flipV="1">
              <a:off x="2915142" y="2508672"/>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99" name="Straight Arrow Connector 42">
              <a:extLst>
                <a:ext uri="{FF2B5EF4-FFF2-40B4-BE49-F238E27FC236}">
                  <a16:creationId xmlns:a16="http://schemas.microsoft.com/office/drawing/2014/main" xmlns="" id="{4819C395-3AAE-4185-8704-B69256689992}"/>
                </a:ext>
              </a:extLst>
            </p:cNvPr>
            <p:cNvCxnSpPr>
              <a:cxnSpLocks/>
            </p:cNvCxnSpPr>
            <p:nvPr/>
          </p:nvCxnSpPr>
          <p:spPr bwMode="auto">
            <a:xfrm flipV="1">
              <a:off x="5908228" y="3334509"/>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500" name="Straight Arrow Connector 43">
              <a:extLst>
                <a:ext uri="{FF2B5EF4-FFF2-40B4-BE49-F238E27FC236}">
                  <a16:creationId xmlns:a16="http://schemas.microsoft.com/office/drawing/2014/main" xmlns="" id="{0D07AE80-1E99-4428-9299-B0D9C9815722}"/>
                </a:ext>
              </a:extLst>
            </p:cNvPr>
            <p:cNvCxnSpPr>
              <a:cxnSpLocks/>
            </p:cNvCxnSpPr>
            <p:nvPr/>
          </p:nvCxnSpPr>
          <p:spPr bwMode="auto">
            <a:xfrm flipV="1">
              <a:off x="10004099" y="3334509"/>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9501" name="Group 44">
              <a:extLst>
                <a:ext uri="{FF2B5EF4-FFF2-40B4-BE49-F238E27FC236}">
                  <a16:creationId xmlns:a16="http://schemas.microsoft.com/office/drawing/2014/main" xmlns="" id="{BB0E4AEC-2CEA-4CC3-8C9E-9208F3E628C9}"/>
                </a:ext>
              </a:extLst>
            </p:cNvPr>
            <p:cNvGrpSpPr>
              <a:grpSpLocks/>
            </p:cNvGrpSpPr>
            <p:nvPr/>
          </p:nvGrpSpPr>
          <p:grpSpPr bwMode="auto">
            <a:xfrm>
              <a:off x="8002768" y="2200860"/>
              <a:ext cx="2852177" cy="469902"/>
              <a:chOff x="6117972" y="3424795"/>
              <a:chExt cx="3691107" cy="658145"/>
            </a:xfrm>
          </p:grpSpPr>
          <p:grpSp>
            <p:nvGrpSpPr>
              <p:cNvPr id="19519" name="Group 62">
                <a:extLst>
                  <a:ext uri="{FF2B5EF4-FFF2-40B4-BE49-F238E27FC236}">
                    <a16:creationId xmlns:a16="http://schemas.microsoft.com/office/drawing/2014/main" xmlns="" id="{4692A407-F99F-431F-B675-1E8BFB41D5DF}"/>
                  </a:ext>
                </a:extLst>
              </p:cNvPr>
              <p:cNvGrpSpPr>
                <a:grpSpLocks/>
              </p:cNvGrpSpPr>
              <p:nvPr/>
            </p:nvGrpSpPr>
            <p:grpSpPr bwMode="auto">
              <a:xfrm>
                <a:off x="6577706" y="3424795"/>
                <a:ext cx="3231373" cy="658145"/>
                <a:chOff x="6577706" y="3424795"/>
                <a:chExt cx="3231373" cy="658145"/>
              </a:xfrm>
            </p:grpSpPr>
            <p:sp>
              <p:nvSpPr>
                <p:cNvPr id="258" name="Rectangle 257">
                  <a:extLst>
                    <a:ext uri="{FF2B5EF4-FFF2-40B4-BE49-F238E27FC236}">
                      <a16:creationId xmlns:a16="http://schemas.microsoft.com/office/drawing/2014/main" xmlns="" id="{8C18B58B-EA41-420A-A377-B66D05855F5E}"/>
                    </a:ext>
                  </a:extLst>
                </p:cNvPr>
                <p:cNvSpPr/>
                <p:nvPr/>
              </p:nvSpPr>
              <p:spPr>
                <a:xfrm>
                  <a:off x="6577706" y="3438138"/>
                  <a:ext cx="2789705" cy="5869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p>
              </p:txBody>
            </p:sp>
            <p:grpSp>
              <p:nvGrpSpPr>
                <p:cNvPr id="19525" name="Group 68">
                  <a:extLst>
                    <a:ext uri="{FF2B5EF4-FFF2-40B4-BE49-F238E27FC236}">
                      <a16:creationId xmlns:a16="http://schemas.microsoft.com/office/drawing/2014/main" xmlns="" id="{188B1C86-B9D0-4750-854E-8771F878E12D}"/>
                    </a:ext>
                  </a:extLst>
                </p:cNvPr>
                <p:cNvGrpSpPr>
                  <a:grpSpLocks/>
                </p:cNvGrpSpPr>
                <p:nvPr/>
              </p:nvGrpSpPr>
              <p:grpSpPr bwMode="auto">
                <a:xfrm>
                  <a:off x="9373573" y="3424795"/>
                  <a:ext cx="435506" cy="658145"/>
                  <a:chOff x="1206786" y="2017347"/>
                  <a:chExt cx="435506" cy="658145"/>
                </a:xfrm>
              </p:grpSpPr>
              <p:sp>
                <p:nvSpPr>
                  <p:cNvPr id="260" name="Rounded Rectangle 48">
                    <a:extLst>
                      <a:ext uri="{FF2B5EF4-FFF2-40B4-BE49-F238E27FC236}">
                        <a16:creationId xmlns:a16="http://schemas.microsoft.com/office/drawing/2014/main" xmlns="" id="{C592AC1D-2BBD-4874-8908-AD9C71749433}"/>
                      </a:ext>
                    </a:extLst>
                  </p:cNvPr>
                  <p:cNvSpPr/>
                  <p:nvPr/>
                </p:nvSpPr>
                <p:spPr>
                  <a:xfrm>
                    <a:off x="1206786" y="2021796"/>
                    <a:ext cx="435506" cy="602559"/>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1" name="TextBox 260">
                    <a:extLst>
                      <a:ext uri="{FF2B5EF4-FFF2-40B4-BE49-F238E27FC236}">
                        <a16:creationId xmlns:a16="http://schemas.microsoft.com/office/drawing/2014/main" xmlns="" id="{9F6B6483-9970-47E1-8971-EDE25EB5C5C4}"/>
                      </a:ext>
                    </a:extLst>
                  </p:cNvPr>
                  <p:cNvSpPr txBox="1"/>
                  <p:nvPr/>
                </p:nvSpPr>
                <p:spPr>
                  <a:xfrm rot="16200000">
                    <a:off x="1093412" y="2167197"/>
                    <a:ext cx="658145" cy="358445"/>
                  </a:xfrm>
                  <a:prstGeom prst="rect">
                    <a:avLst/>
                  </a:prstGeom>
                  <a:solidFill>
                    <a:schemeClr val="accent1"/>
                  </a:solidFill>
                  <a:ln>
                    <a:noFill/>
                  </a:ln>
                </p:spPr>
                <p:txBody>
                  <a:bodyPr wrap="square">
                    <a:spAutoFit/>
                  </a:bodyPr>
                  <a:lstStyle/>
                  <a:p>
                    <a:pPr algn="ctr">
                      <a:defRPr/>
                    </a:pPr>
                    <a:r>
                      <a:rPr lang="en-US" sz="750" b="1" dirty="0">
                        <a:solidFill>
                          <a:srgbClr val="002060"/>
                        </a:solidFill>
                        <a:effectLst>
                          <a:outerShdw blurRad="50800" dist="50800" dir="5400000" algn="ctr" rotWithShape="0">
                            <a:schemeClr val="bg1"/>
                          </a:outerShdw>
                        </a:effectLst>
                      </a:rPr>
                      <a:t>API</a:t>
                    </a:r>
                  </a:p>
                </p:txBody>
              </p:sp>
            </p:grpSp>
          </p:grpSp>
          <p:sp>
            <p:nvSpPr>
              <p:cNvPr id="254" name="Rectangle 253">
                <a:extLst>
                  <a:ext uri="{FF2B5EF4-FFF2-40B4-BE49-F238E27FC236}">
                    <a16:creationId xmlns:a16="http://schemas.microsoft.com/office/drawing/2014/main" xmlns="" id="{050F638B-1D07-4E6F-AC70-F68969F1B92D}"/>
                  </a:ext>
                </a:extLst>
              </p:cNvPr>
              <p:cNvSpPr/>
              <p:nvPr/>
            </p:nvSpPr>
            <p:spPr>
              <a:xfrm>
                <a:off x="6553053" y="3578217"/>
                <a:ext cx="2806140" cy="398863"/>
              </a:xfrm>
              <a:prstGeom prst="rect">
                <a:avLst/>
              </a:prstGeom>
            </p:spPr>
            <p:txBody>
              <a:bodyPr>
                <a:spAutoFit/>
              </a:bodyPr>
              <a:lstStyle/>
              <a:p>
                <a:pPr algn="r">
                  <a:defRPr/>
                </a:pPr>
                <a:r>
                  <a:rPr lang="en-US" sz="788">
                    <a:solidFill>
                      <a:schemeClr val="bg1"/>
                    </a:solidFill>
                  </a:rPr>
                  <a:t>Tiếp nhận số liệu chuyên ngành</a:t>
                </a:r>
                <a:endParaRPr lang="en-US" sz="788" dirty="0">
                  <a:solidFill>
                    <a:schemeClr val="bg1"/>
                  </a:solidFill>
                </a:endParaRPr>
              </a:p>
            </p:txBody>
          </p:sp>
          <p:grpSp>
            <p:nvGrpSpPr>
              <p:cNvPr id="19521" name="Group 64">
                <a:extLst>
                  <a:ext uri="{FF2B5EF4-FFF2-40B4-BE49-F238E27FC236}">
                    <a16:creationId xmlns:a16="http://schemas.microsoft.com/office/drawing/2014/main" xmlns="" id="{07613F3C-FEA1-432B-BFFC-E700186DC811}"/>
                  </a:ext>
                </a:extLst>
              </p:cNvPr>
              <p:cNvGrpSpPr>
                <a:grpSpLocks/>
              </p:cNvGrpSpPr>
              <p:nvPr/>
            </p:nvGrpSpPr>
            <p:grpSpPr bwMode="auto">
              <a:xfrm>
                <a:off x="6117972" y="3429245"/>
                <a:ext cx="447282" cy="653695"/>
                <a:chOff x="6315682" y="3429245"/>
                <a:chExt cx="447282" cy="653695"/>
              </a:xfrm>
            </p:grpSpPr>
            <p:sp>
              <p:nvSpPr>
                <p:cNvPr id="256" name="Rounded Rectangle 48">
                  <a:extLst>
                    <a:ext uri="{FF2B5EF4-FFF2-40B4-BE49-F238E27FC236}">
                      <a16:creationId xmlns:a16="http://schemas.microsoft.com/office/drawing/2014/main" xmlns="" id="{BD621DCB-12F2-4C1F-B8BB-B2405D4FA083}"/>
                    </a:ext>
                  </a:extLst>
                </p:cNvPr>
                <p:cNvSpPr/>
                <p:nvPr/>
              </p:nvSpPr>
              <p:spPr>
                <a:xfrm>
                  <a:off x="6325528" y="3433694"/>
                  <a:ext cx="437436" cy="586995"/>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57" name="TextBox 256">
                  <a:extLst>
                    <a:ext uri="{FF2B5EF4-FFF2-40B4-BE49-F238E27FC236}">
                      <a16:creationId xmlns:a16="http://schemas.microsoft.com/office/drawing/2014/main" xmlns="" id="{AA0CB3EC-D57C-481A-B46D-BDD7365F713A}"/>
                    </a:ext>
                  </a:extLst>
                </p:cNvPr>
                <p:cNvSpPr txBox="1"/>
                <p:nvPr/>
              </p:nvSpPr>
              <p:spPr>
                <a:xfrm rot="16200000">
                  <a:off x="6161420" y="3583507"/>
                  <a:ext cx="653695" cy="345171"/>
                </a:xfrm>
                <a:prstGeom prst="rect">
                  <a:avLst/>
                </a:prstGeom>
                <a:solidFill>
                  <a:schemeClr val="accent1"/>
                </a:solidFill>
                <a:ln>
                  <a:noFill/>
                </a:ln>
              </p:spPr>
              <p:txBody>
                <a:bodyPr wrap="square">
                  <a:spAutoFit/>
                </a:bodyPr>
                <a:lstStyle/>
                <a:p>
                  <a:pPr algn="ctr">
                    <a:defRPr/>
                  </a:pPr>
                  <a:r>
                    <a:rPr lang="en-US" sz="700" b="1" dirty="0">
                      <a:solidFill>
                        <a:srgbClr val="002060"/>
                      </a:solidFill>
                      <a:effectLst>
                        <a:outerShdw blurRad="50800" dist="50800" dir="5400000" algn="ctr" rotWithShape="0">
                          <a:schemeClr val="bg1"/>
                        </a:outerShdw>
                      </a:effectLst>
                    </a:rPr>
                    <a:t>ETL</a:t>
                  </a:r>
                </a:p>
              </p:txBody>
            </p:sp>
          </p:grpSp>
        </p:grpSp>
        <p:grpSp>
          <p:nvGrpSpPr>
            <p:cNvPr id="19502" name="Group 45">
              <a:extLst>
                <a:ext uri="{FF2B5EF4-FFF2-40B4-BE49-F238E27FC236}">
                  <a16:creationId xmlns:a16="http://schemas.microsoft.com/office/drawing/2014/main" xmlns="" id="{4F8E36FE-6F56-4E44-A8E9-0A7D1D4C06E5}"/>
                </a:ext>
              </a:extLst>
            </p:cNvPr>
            <p:cNvGrpSpPr>
              <a:grpSpLocks/>
            </p:cNvGrpSpPr>
            <p:nvPr/>
          </p:nvGrpSpPr>
          <p:grpSpPr bwMode="auto">
            <a:xfrm>
              <a:off x="5639821" y="2191336"/>
              <a:ext cx="2264521" cy="479427"/>
              <a:chOff x="5639821" y="2191336"/>
              <a:chExt cx="2264521" cy="479427"/>
            </a:xfrm>
          </p:grpSpPr>
          <p:grpSp>
            <p:nvGrpSpPr>
              <p:cNvPr id="19513" name="Group 56">
                <a:extLst>
                  <a:ext uri="{FF2B5EF4-FFF2-40B4-BE49-F238E27FC236}">
                    <a16:creationId xmlns:a16="http://schemas.microsoft.com/office/drawing/2014/main" xmlns="" id="{109FD1EA-BA0B-4ACC-B075-4D0C2A1D5266}"/>
                  </a:ext>
                </a:extLst>
              </p:cNvPr>
              <p:cNvGrpSpPr>
                <a:grpSpLocks/>
              </p:cNvGrpSpPr>
              <p:nvPr/>
            </p:nvGrpSpPr>
            <p:grpSpPr bwMode="auto">
              <a:xfrm>
                <a:off x="5883300" y="2191336"/>
                <a:ext cx="2021042" cy="479427"/>
                <a:chOff x="7129653" y="3425039"/>
                <a:chExt cx="2615504" cy="671486"/>
              </a:xfrm>
            </p:grpSpPr>
            <p:sp>
              <p:nvSpPr>
                <p:cNvPr id="249" name="Rectangle 248">
                  <a:extLst>
                    <a:ext uri="{FF2B5EF4-FFF2-40B4-BE49-F238E27FC236}">
                      <a16:creationId xmlns:a16="http://schemas.microsoft.com/office/drawing/2014/main" xmlns="" id="{CDC4159B-D513-4390-B1E8-3515B85BC61E}"/>
                    </a:ext>
                  </a:extLst>
                </p:cNvPr>
                <p:cNvSpPr/>
                <p:nvPr/>
              </p:nvSpPr>
              <p:spPr>
                <a:xfrm>
                  <a:off x="7129653" y="3438383"/>
                  <a:ext cx="2237106" cy="6025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p>
              </p:txBody>
            </p:sp>
            <p:grpSp>
              <p:nvGrpSpPr>
                <p:cNvPr id="19516" name="Group 59">
                  <a:extLst>
                    <a:ext uri="{FF2B5EF4-FFF2-40B4-BE49-F238E27FC236}">
                      <a16:creationId xmlns:a16="http://schemas.microsoft.com/office/drawing/2014/main" xmlns="" id="{B7CFD3F0-D4DE-4C37-A9E2-FF9A3253142F}"/>
                    </a:ext>
                  </a:extLst>
                </p:cNvPr>
                <p:cNvGrpSpPr>
                  <a:grpSpLocks/>
                </p:cNvGrpSpPr>
                <p:nvPr/>
              </p:nvGrpSpPr>
              <p:grpSpPr bwMode="auto">
                <a:xfrm>
                  <a:off x="9372626" y="3425039"/>
                  <a:ext cx="372531" cy="671486"/>
                  <a:chOff x="1205839" y="2017591"/>
                  <a:chExt cx="372531" cy="671486"/>
                </a:xfrm>
              </p:grpSpPr>
              <p:sp>
                <p:nvSpPr>
                  <p:cNvPr id="251" name="Rounded Rectangle 48">
                    <a:extLst>
                      <a:ext uri="{FF2B5EF4-FFF2-40B4-BE49-F238E27FC236}">
                        <a16:creationId xmlns:a16="http://schemas.microsoft.com/office/drawing/2014/main" xmlns="" id="{2588F5A0-8732-49F0-BF83-5031AB027480}"/>
                      </a:ext>
                    </a:extLst>
                  </p:cNvPr>
                  <p:cNvSpPr/>
                  <p:nvPr/>
                </p:nvSpPr>
                <p:spPr>
                  <a:xfrm>
                    <a:off x="1206136" y="2022039"/>
                    <a:ext cx="372234" cy="618121"/>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52" name="TextBox 251">
                    <a:extLst>
                      <a:ext uri="{FF2B5EF4-FFF2-40B4-BE49-F238E27FC236}">
                        <a16:creationId xmlns:a16="http://schemas.microsoft.com/office/drawing/2014/main" xmlns="" id="{3AFF8EE8-74F5-4DF6-9D87-76A376CEBA57}"/>
                      </a:ext>
                    </a:extLst>
                  </p:cNvPr>
                  <p:cNvSpPr txBox="1"/>
                  <p:nvPr/>
                </p:nvSpPr>
                <p:spPr>
                  <a:xfrm rot="16200000">
                    <a:off x="1049319" y="2174111"/>
                    <a:ext cx="671486" cy="358446"/>
                  </a:xfrm>
                  <a:prstGeom prst="rect">
                    <a:avLst/>
                  </a:prstGeom>
                  <a:solidFill>
                    <a:schemeClr val="accent1"/>
                  </a:solidFill>
                  <a:ln>
                    <a:noFill/>
                  </a:ln>
                </p:spPr>
                <p:txBody>
                  <a:bodyPr wrap="square">
                    <a:spAutoFit/>
                  </a:bodyPr>
                  <a:lstStyle/>
                  <a:p>
                    <a:pPr algn="ctr">
                      <a:defRPr/>
                    </a:pPr>
                    <a:r>
                      <a:rPr lang="en-US" sz="750" b="1" dirty="0">
                        <a:solidFill>
                          <a:srgbClr val="002060"/>
                        </a:solidFill>
                        <a:effectLst>
                          <a:outerShdw blurRad="50800" dist="50800" dir="5400000" algn="ctr" rotWithShape="0">
                            <a:schemeClr val="bg1"/>
                          </a:outerShdw>
                        </a:effectLst>
                      </a:rPr>
                      <a:t>API</a:t>
                    </a:r>
                  </a:p>
                </p:txBody>
              </p:sp>
            </p:grpSp>
          </p:grpSp>
          <p:sp>
            <p:nvSpPr>
              <p:cNvPr id="248" name="Rectangle 247">
                <a:extLst>
                  <a:ext uri="{FF2B5EF4-FFF2-40B4-BE49-F238E27FC236}">
                    <a16:creationId xmlns:a16="http://schemas.microsoft.com/office/drawing/2014/main" xmlns="" id="{4B779B72-9D7F-45FF-8149-9D8D924C0311}"/>
                  </a:ext>
                </a:extLst>
              </p:cNvPr>
              <p:cNvSpPr/>
              <p:nvPr/>
            </p:nvSpPr>
            <p:spPr>
              <a:xfrm>
                <a:off x="5639821" y="2300873"/>
                <a:ext cx="1965780" cy="284780"/>
              </a:xfrm>
              <a:prstGeom prst="rect">
                <a:avLst/>
              </a:prstGeom>
            </p:spPr>
            <p:txBody>
              <a:bodyPr wrap="square">
                <a:spAutoFit/>
              </a:bodyPr>
              <a:lstStyle/>
              <a:p>
                <a:pPr algn="r">
                  <a:defRPr/>
                </a:pPr>
                <a:r>
                  <a:rPr lang="en-US" sz="788" dirty="0" err="1">
                    <a:solidFill>
                      <a:schemeClr val="bg1"/>
                    </a:solidFill>
                  </a:rPr>
                  <a:t>Tiếp</a:t>
                </a:r>
                <a:r>
                  <a:rPr lang="en-US" sz="788" dirty="0">
                    <a:solidFill>
                      <a:schemeClr val="bg1"/>
                    </a:solidFill>
                  </a:rPr>
                  <a:t> </a:t>
                </a:r>
                <a:r>
                  <a:rPr lang="en-US" sz="788" dirty="0" err="1">
                    <a:solidFill>
                      <a:schemeClr val="bg1"/>
                    </a:solidFill>
                  </a:rPr>
                  <a:t>nhận</a:t>
                </a:r>
                <a:r>
                  <a:rPr lang="en-US" sz="788" dirty="0">
                    <a:solidFill>
                      <a:schemeClr val="bg1"/>
                    </a:solidFill>
                  </a:rPr>
                  <a:t> </a:t>
                </a:r>
                <a:r>
                  <a:rPr lang="en-US" sz="788" dirty="0" err="1">
                    <a:solidFill>
                      <a:schemeClr val="bg1"/>
                    </a:solidFill>
                  </a:rPr>
                  <a:t>số</a:t>
                </a:r>
                <a:r>
                  <a:rPr lang="en-US" sz="788" dirty="0">
                    <a:solidFill>
                      <a:schemeClr val="bg1"/>
                    </a:solidFill>
                  </a:rPr>
                  <a:t> </a:t>
                </a:r>
                <a:r>
                  <a:rPr lang="en-US" sz="788" dirty="0" err="1">
                    <a:solidFill>
                      <a:schemeClr val="bg1"/>
                    </a:solidFill>
                  </a:rPr>
                  <a:t>liệu</a:t>
                </a:r>
                <a:r>
                  <a:rPr lang="en-US" sz="788" dirty="0">
                    <a:solidFill>
                      <a:schemeClr val="bg1"/>
                    </a:solidFill>
                  </a:rPr>
                  <a:t> </a:t>
                </a:r>
                <a:r>
                  <a:rPr lang="en-US" sz="788" dirty="0" err="1">
                    <a:solidFill>
                      <a:schemeClr val="bg1"/>
                    </a:solidFill>
                  </a:rPr>
                  <a:t>Thống</a:t>
                </a:r>
                <a:r>
                  <a:rPr lang="en-US" sz="788" dirty="0">
                    <a:solidFill>
                      <a:schemeClr val="bg1"/>
                    </a:solidFill>
                  </a:rPr>
                  <a:t> </a:t>
                </a:r>
                <a:r>
                  <a:rPr lang="en-US" sz="788" dirty="0" err="1">
                    <a:solidFill>
                      <a:schemeClr val="bg1"/>
                    </a:solidFill>
                  </a:rPr>
                  <a:t>kê</a:t>
                </a:r>
                <a:endParaRPr lang="en-US" sz="788" dirty="0">
                  <a:solidFill>
                    <a:schemeClr val="bg1"/>
                  </a:solidFill>
                </a:endParaRPr>
              </a:p>
            </p:txBody>
          </p:sp>
        </p:grpSp>
        <p:cxnSp>
          <p:nvCxnSpPr>
            <p:cNvPr id="19503" name="Straight Arrow Connector 46">
              <a:extLst>
                <a:ext uri="{FF2B5EF4-FFF2-40B4-BE49-F238E27FC236}">
                  <a16:creationId xmlns:a16="http://schemas.microsoft.com/office/drawing/2014/main" xmlns="" id="{266FF7EC-01CD-4945-BEAA-3D11F084A87F}"/>
                </a:ext>
              </a:extLst>
            </p:cNvPr>
            <p:cNvCxnSpPr>
              <a:cxnSpLocks/>
            </p:cNvCxnSpPr>
            <p:nvPr/>
          </p:nvCxnSpPr>
          <p:spPr bwMode="auto">
            <a:xfrm flipV="1">
              <a:off x="7161526" y="2105843"/>
              <a:ext cx="0" cy="727731"/>
            </a:xfrm>
            <a:prstGeom prst="straightConnector1">
              <a:avLst/>
            </a:prstGeom>
            <a:noFill/>
            <a:ln w="38100"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9504" name="Group 47">
              <a:extLst>
                <a:ext uri="{FF2B5EF4-FFF2-40B4-BE49-F238E27FC236}">
                  <a16:creationId xmlns:a16="http://schemas.microsoft.com/office/drawing/2014/main" xmlns="" id="{3BBD94B8-5DFC-4CAD-AE4F-46E89615020C}"/>
                </a:ext>
              </a:extLst>
            </p:cNvPr>
            <p:cNvGrpSpPr>
              <a:grpSpLocks/>
            </p:cNvGrpSpPr>
            <p:nvPr/>
          </p:nvGrpSpPr>
          <p:grpSpPr bwMode="auto">
            <a:xfrm>
              <a:off x="3411767" y="2180230"/>
              <a:ext cx="2161998" cy="444501"/>
              <a:chOff x="5790789" y="2190743"/>
              <a:chExt cx="2161998" cy="444501"/>
            </a:xfrm>
          </p:grpSpPr>
          <p:grpSp>
            <p:nvGrpSpPr>
              <p:cNvPr id="19507" name="Group 50">
                <a:extLst>
                  <a:ext uri="{FF2B5EF4-FFF2-40B4-BE49-F238E27FC236}">
                    <a16:creationId xmlns:a16="http://schemas.microsoft.com/office/drawing/2014/main" xmlns="" id="{B370BC92-55DD-4EA7-899A-0B075709DC93}"/>
                  </a:ext>
                </a:extLst>
              </p:cNvPr>
              <p:cNvGrpSpPr>
                <a:grpSpLocks/>
              </p:cNvGrpSpPr>
              <p:nvPr/>
            </p:nvGrpSpPr>
            <p:grpSpPr bwMode="auto">
              <a:xfrm>
                <a:off x="5882854" y="2190743"/>
                <a:ext cx="2069933" cy="444501"/>
                <a:chOff x="7129074" y="3424193"/>
                <a:chExt cx="2678775" cy="622566"/>
              </a:xfrm>
            </p:grpSpPr>
            <p:sp>
              <p:nvSpPr>
                <p:cNvPr id="243" name="Rectangle 242">
                  <a:extLst>
                    <a:ext uri="{FF2B5EF4-FFF2-40B4-BE49-F238E27FC236}">
                      <a16:creationId xmlns:a16="http://schemas.microsoft.com/office/drawing/2014/main" xmlns="" id="{9E529742-FA1B-4CEE-96E1-AA71CF13F0D7}"/>
                    </a:ext>
                  </a:extLst>
                </p:cNvPr>
                <p:cNvSpPr/>
                <p:nvPr/>
              </p:nvSpPr>
              <p:spPr>
                <a:xfrm>
                  <a:off x="7129074" y="3437533"/>
                  <a:ext cx="2237105" cy="6025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p>
              </p:txBody>
            </p:sp>
            <p:grpSp>
              <p:nvGrpSpPr>
                <p:cNvPr id="19510" name="Group 53">
                  <a:extLst>
                    <a:ext uri="{FF2B5EF4-FFF2-40B4-BE49-F238E27FC236}">
                      <a16:creationId xmlns:a16="http://schemas.microsoft.com/office/drawing/2014/main" xmlns="" id="{91AD3E5A-19A3-4C98-ABFA-53746A7A7851}"/>
                    </a:ext>
                  </a:extLst>
                </p:cNvPr>
                <p:cNvGrpSpPr>
                  <a:grpSpLocks/>
                </p:cNvGrpSpPr>
                <p:nvPr/>
              </p:nvGrpSpPr>
              <p:grpSpPr bwMode="auto">
                <a:xfrm>
                  <a:off x="9372342" y="3424193"/>
                  <a:ext cx="435507" cy="622566"/>
                  <a:chOff x="1205555" y="2016745"/>
                  <a:chExt cx="435507" cy="622566"/>
                </a:xfrm>
              </p:grpSpPr>
              <p:sp>
                <p:nvSpPr>
                  <p:cNvPr id="245" name="Rounded Rectangle 48">
                    <a:extLst>
                      <a:ext uri="{FF2B5EF4-FFF2-40B4-BE49-F238E27FC236}">
                        <a16:creationId xmlns:a16="http://schemas.microsoft.com/office/drawing/2014/main" xmlns="" id="{265B3D5B-C9C8-48B3-84CE-41CC09F74995}"/>
                      </a:ext>
                    </a:extLst>
                  </p:cNvPr>
                  <p:cNvSpPr/>
                  <p:nvPr/>
                </p:nvSpPr>
                <p:spPr>
                  <a:xfrm>
                    <a:off x="1205555" y="2021191"/>
                    <a:ext cx="435507" cy="618120"/>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46" name="TextBox 245">
                    <a:extLst>
                      <a:ext uri="{FF2B5EF4-FFF2-40B4-BE49-F238E27FC236}">
                        <a16:creationId xmlns:a16="http://schemas.microsoft.com/office/drawing/2014/main" xmlns="" id="{7554F9D5-1A2B-4C9C-BCCD-BD929DFA3276}"/>
                      </a:ext>
                    </a:extLst>
                  </p:cNvPr>
                  <p:cNvSpPr txBox="1"/>
                  <p:nvPr/>
                </p:nvSpPr>
                <p:spPr>
                  <a:xfrm rot="16200000">
                    <a:off x="1111082" y="2147694"/>
                    <a:ext cx="620344" cy="358445"/>
                  </a:xfrm>
                  <a:prstGeom prst="rect">
                    <a:avLst/>
                  </a:prstGeom>
                  <a:solidFill>
                    <a:schemeClr val="accent1"/>
                  </a:solidFill>
                  <a:ln>
                    <a:noFill/>
                  </a:ln>
                </p:spPr>
                <p:txBody>
                  <a:bodyPr>
                    <a:spAutoFit/>
                  </a:bodyPr>
                  <a:lstStyle/>
                  <a:p>
                    <a:pPr algn="ctr">
                      <a:defRPr/>
                    </a:pPr>
                    <a:r>
                      <a:rPr lang="en-US" sz="750" b="1" dirty="0" err="1">
                        <a:solidFill>
                          <a:srgbClr val="002060"/>
                        </a:solidFill>
                        <a:effectLst>
                          <a:outerShdw blurRad="50800" dist="50800" dir="5400000" algn="ctr" rotWithShape="0">
                            <a:schemeClr val="bg1"/>
                          </a:outerShdw>
                        </a:effectLst>
                      </a:rPr>
                      <a:t>AaI</a:t>
                    </a:r>
                    <a:endParaRPr lang="en-US" sz="750" b="1" dirty="0">
                      <a:solidFill>
                        <a:srgbClr val="002060"/>
                      </a:solidFill>
                      <a:effectLst>
                        <a:outerShdw blurRad="50800" dist="50800" dir="5400000" algn="ctr" rotWithShape="0">
                          <a:schemeClr val="bg1"/>
                        </a:outerShdw>
                      </a:effectLst>
                    </a:endParaRPr>
                  </a:p>
                </p:txBody>
              </p:sp>
            </p:grpSp>
          </p:grpSp>
          <p:sp>
            <p:nvSpPr>
              <p:cNvPr id="242" name="Rectangle 241">
                <a:extLst>
                  <a:ext uri="{FF2B5EF4-FFF2-40B4-BE49-F238E27FC236}">
                    <a16:creationId xmlns:a16="http://schemas.microsoft.com/office/drawing/2014/main" xmlns="" id="{A37077AE-EDA2-4F97-8BB0-35EB15034BB9}"/>
                  </a:ext>
                </a:extLst>
              </p:cNvPr>
              <p:cNvSpPr/>
              <p:nvPr/>
            </p:nvSpPr>
            <p:spPr>
              <a:xfrm>
                <a:off x="5790789" y="2300274"/>
                <a:ext cx="1814364" cy="284780"/>
              </a:xfrm>
              <a:prstGeom prst="rect">
                <a:avLst/>
              </a:prstGeom>
            </p:spPr>
            <p:txBody>
              <a:bodyPr wrap="square">
                <a:spAutoFit/>
              </a:bodyPr>
              <a:lstStyle/>
              <a:p>
                <a:pPr algn="r">
                  <a:defRPr/>
                </a:pPr>
                <a:r>
                  <a:rPr lang="en-US" sz="788" dirty="0" err="1">
                    <a:solidFill>
                      <a:schemeClr val="bg1"/>
                    </a:solidFill>
                  </a:rPr>
                  <a:t>Tiếp</a:t>
                </a:r>
                <a:r>
                  <a:rPr lang="en-US" sz="788" dirty="0">
                    <a:solidFill>
                      <a:schemeClr val="bg1"/>
                    </a:solidFill>
                  </a:rPr>
                  <a:t> </a:t>
                </a:r>
                <a:r>
                  <a:rPr lang="en-US" sz="788" dirty="0" err="1">
                    <a:solidFill>
                      <a:schemeClr val="bg1"/>
                    </a:solidFill>
                  </a:rPr>
                  <a:t>nhận</a:t>
                </a:r>
                <a:r>
                  <a:rPr lang="en-US" sz="788" dirty="0">
                    <a:solidFill>
                      <a:schemeClr val="bg1"/>
                    </a:solidFill>
                  </a:rPr>
                  <a:t> </a:t>
                </a:r>
                <a:r>
                  <a:rPr lang="en-US" sz="788" dirty="0" err="1">
                    <a:solidFill>
                      <a:schemeClr val="bg1"/>
                    </a:solidFill>
                  </a:rPr>
                  <a:t>số</a:t>
                </a:r>
                <a:r>
                  <a:rPr lang="en-US" sz="788" dirty="0">
                    <a:solidFill>
                      <a:schemeClr val="bg1"/>
                    </a:solidFill>
                  </a:rPr>
                  <a:t> </a:t>
                </a:r>
                <a:r>
                  <a:rPr lang="en-US" sz="788" dirty="0" err="1">
                    <a:solidFill>
                      <a:schemeClr val="bg1"/>
                    </a:solidFill>
                  </a:rPr>
                  <a:t>liệu</a:t>
                </a:r>
                <a:r>
                  <a:rPr lang="en-US" sz="788" dirty="0">
                    <a:solidFill>
                      <a:schemeClr val="bg1"/>
                    </a:solidFill>
                  </a:rPr>
                  <a:t> </a:t>
                </a:r>
                <a:r>
                  <a:rPr lang="en-US" sz="788" dirty="0" err="1">
                    <a:solidFill>
                      <a:schemeClr val="bg1"/>
                    </a:solidFill>
                  </a:rPr>
                  <a:t>Báo</a:t>
                </a:r>
                <a:r>
                  <a:rPr lang="en-US" sz="788" dirty="0">
                    <a:solidFill>
                      <a:schemeClr val="bg1"/>
                    </a:solidFill>
                  </a:rPr>
                  <a:t> </a:t>
                </a:r>
                <a:r>
                  <a:rPr lang="en-US" sz="788" dirty="0" err="1">
                    <a:solidFill>
                      <a:schemeClr val="bg1"/>
                    </a:solidFill>
                  </a:rPr>
                  <a:t>cáo</a:t>
                </a:r>
                <a:endParaRPr lang="en-US" sz="788" dirty="0">
                  <a:solidFill>
                    <a:schemeClr val="bg1"/>
                  </a:solidFill>
                </a:endParaRPr>
              </a:p>
            </p:txBody>
          </p:sp>
        </p:grpSp>
        <p:cxnSp>
          <p:nvCxnSpPr>
            <p:cNvPr id="19505" name="Straight Arrow Connector 48">
              <a:extLst>
                <a:ext uri="{FF2B5EF4-FFF2-40B4-BE49-F238E27FC236}">
                  <a16:creationId xmlns:a16="http://schemas.microsoft.com/office/drawing/2014/main" xmlns="" id="{6C497DAF-0D02-49C3-BDE7-BF58F89ACD00}"/>
                </a:ext>
              </a:extLst>
            </p:cNvPr>
            <p:cNvCxnSpPr>
              <a:cxnSpLocks/>
            </p:cNvCxnSpPr>
            <p:nvPr/>
          </p:nvCxnSpPr>
          <p:spPr bwMode="auto">
            <a:xfrm flipV="1">
              <a:off x="9554953" y="2095206"/>
              <a:ext cx="0" cy="727731"/>
            </a:xfrm>
            <a:prstGeom prst="straightConnector1">
              <a:avLst/>
            </a:prstGeom>
            <a:noFill/>
            <a:ln w="38100"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0" name="Connector: Elbow 239">
              <a:extLst>
                <a:ext uri="{FF2B5EF4-FFF2-40B4-BE49-F238E27FC236}">
                  <a16:creationId xmlns:a16="http://schemas.microsoft.com/office/drawing/2014/main" xmlns="" id="{F417637B-2BD8-4125-A131-FE17F2BD1006}"/>
                </a:ext>
              </a:extLst>
            </p:cNvPr>
            <p:cNvCxnSpPr>
              <a:cxnSpLocks/>
            </p:cNvCxnSpPr>
            <p:nvPr/>
          </p:nvCxnSpPr>
          <p:spPr>
            <a:xfrm>
              <a:off x="3318109" y="2165174"/>
              <a:ext cx="1958817" cy="782638"/>
            </a:xfrm>
            <a:prstGeom prst="bentConnector3">
              <a:avLst>
                <a:gd name="adj1" fmla="val 99825"/>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Left-Right Arrow 8">
            <a:extLst>
              <a:ext uri="{FF2B5EF4-FFF2-40B4-BE49-F238E27FC236}">
                <a16:creationId xmlns:a16="http://schemas.microsoft.com/office/drawing/2014/main" xmlns="" id="{9FE2C473-F25F-A541-8F40-0C204B413C0B}"/>
              </a:ext>
            </a:extLst>
          </p:cNvPr>
          <p:cNvSpPr/>
          <p:nvPr/>
        </p:nvSpPr>
        <p:spPr>
          <a:xfrm>
            <a:off x="2778919" y="1251348"/>
            <a:ext cx="1554956" cy="1821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124" name="Title 1">
            <a:extLst>
              <a:ext uri="{FF2B5EF4-FFF2-40B4-BE49-F238E27FC236}">
                <a16:creationId xmlns:a16="http://schemas.microsoft.com/office/drawing/2014/main" xmlns="" id="{61325CC4-2636-4071-80C4-1B3A44F9C81A}"/>
              </a:ext>
            </a:extLst>
          </p:cNvPr>
          <p:cNvSpPr>
            <a:spLocks noGrp="1"/>
          </p:cNvSpPr>
          <p:nvPr>
            <p:ph type="title"/>
          </p:nvPr>
        </p:nvSpPr>
        <p:spPr>
          <a:xfrm>
            <a:off x="497220" y="144183"/>
            <a:ext cx="8354680" cy="454223"/>
          </a:xfrm>
        </p:spPr>
        <p:txBody>
          <a:bodyPr>
            <a:noAutofit/>
          </a:bodyPr>
          <a:lstStyle/>
          <a:p>
            <a:r>
              <a:rPr lang="en-US" sz="2200" b="1" dirty="0">
                <a:solidFill>
                  <a:srgbClr val="D16F3D"/>
                </a:solidFill>
              </a:rPr>
              <a:t>4. </a:t>
            </a:r>
            <a:r>
              <a:rPr lang="en-US" sz="2200" b="1" dirty="0" err="1">
                <a:solidFill>
                  <a:srgbClr val="D16F3D"/>
                </a:solidFill>
              </a:rPr>
              <a:t>Kiến</a:t>
            </a:r>
            <a:r>
              <a:rPr lang="en-US" sz="2200" b="1" dirty="0">
                <a:solidFill>
                  <a:srgbClr val="D16F3D"/>
                </a:solidFill>
              </a:rPr>
              <a:t> </a:t>
            </a:r>
            <a:r>
              <a:rPr lang="en-US" sz="2200" b="1" dirty="0" err="1">
                <a:solidFill>
                  <a:srgbClr val="D16F3D"/>
                </a:solidFill>
              </a:rPr>
              <a:t>trúc</a:t>
            </a:r>
            <a:r>
              <a:rPr lang="en-US" sz="2200" b="1" dirty="0">
                <a:solidFill>
                  <a:srgbClr val="D16F3D"/>
                </a:solidFill>
              </a:rPr>
              <a:t> </a:t>
            </a:r>
            <a:r>
              <a:rPr lang="en-US" sz="2200" b="1" dirty="0" err="1">
                <a:solidFill>
                  <a:srgbClr val="D16F3D"/>
                </a:solidFill>
              </a:rPr>
              <a:t>nghiệp</a:t>
            </a:r>
            <a:r>
              <a:rPr lang="en-US" sz="2200" b="1" dirty="0">
                <a:solidFill>
                  <a:srgbClr val="D16F3D"/>
                </a:solidFill>
              </a:rPr>
              <a:t> </a:t>
            </a:r>
            <a:r>
              <a:rPr lang="en-US" sz="2200" b="1" dirty="0" err="1">
                <a:solidFill>
                  <a:srgbClr val="D16F3D"/>
                </a:solidFill>
              </a:rPr>
              <a:t>vụ</a:t>
            </a:r>
            <a:r>
              <a:rPr lang="en-US" sz="2200" b="1" dirty="0">
                <a:solidFill>
                  <a:srgbClr val="D16F3D"/>
                </a:solidFill>
              </a:rPr>
              <a:t> </a:t>
            </a:r>
            <a:r>
              <a:rPr lang="en-US" sz="2200" b="1" dirty="0" err="1">
                <a:solidFill>
                  <a:srgbClr val="D16F3D"/>
                </a:solidFill>
              </a:rPr>
              <a:t>và</a:t>
            </a:r>
            <a:r>
              <a:rPr lang="en-US" sz="2200" b="1" dirty="0">
                <a:solidFill>
                  <a:srgbClr val="D16F3D"/>
                </a:solidFill>
              </a:rPr>
              <a:t> </a:t>
            </a:r>
            <a:r>
              <a:rPr lang="en-US" sz="2200" b="1" dirty="0" err="1">
                <a:solidFill>
                  <a:srgbClr val="D16F3D"/>
                </a:solidFill>
              </a:rPr>
              <a:t>ứng</a:t>
            </a:r>
            <a:r>
              <a:rPr lang="en-US" sz="2200" b="1" dirty="0">
                <a:solidFill>
                  <a:srgbClr val="D16F3D"/>
                </a:solidFill>
              </a:rPr>
              <a:t> </a:t>
            </a:r>
            <a:r>
              <a:rPr lang="en-US" sz="2200" b="1" dirty="0" err="1">
                <a:solidFill>
                  <a:srgbClr val="D16F3D"/>
                </a:solidFill>
              </a:rPr>
              <a:t>dụng</a:t>
            </a:r>
            <a:r>
              <a:rPr lang="en-US" sz="2200" b="1" dirty="0">
                <a:solidFill>
                  <a:srgbClr val="D16F3D"/>
                </a:solidFill>
              </a:rPr>
              <a:t> HTTT </a:t>
            </a:r>
            <a:r>
              <a:rPr lang="en-US" sz="2200" b="1" dirty="0" err="1">
                <a:solidFill>
                  <a:srgbClr val="D16F3D"/>
                </a:solidFill>
              </a:rPr>
              <a:t>báo</a:t>
            </a:r>
            <a:r>
              <a:rPr lang="en-US" sz="2200" b="1" dirty="0">
                <a:solidFill>
                  <a:srgbClr val="D16F3D"/>
                </a:solidFill>
              </a:rPr>
              <a:t> </a:t>
            </a:r>
            <a:r>
              <a:rPr lang="en-US" sz="2200" b="1" dirty="0" err="1">
                <a:solidFill>
                  <a:srgbClr val="D16F3D"/>
                </a:solidFill>
              </a:rPr>
              <a:t>cáo</a:t>
            </a:r>
            <a:r>
              <a:rPr lang="en-US" sz="2200" b="1" dirty="0">
                <a:solidFill>
                  <a:srgbClr val="D16F3D"/>
                </a:solidFill>
              </a:rPr>
              <a:t> </a:t>
            </a:r>
            <a:r>
              <a:rPr lang="en-US" sz="2200" b="1" dirty="0" err="1">
                <a:solidFill>
                  <a:srgbClr val="D16F3D"/>
                </a:solidFill>
              </a:rPr>
              <a:t>Chính</a:t>
            </a:r>
            <a:r>
              <a:rPr lang="en-US" sz="2200" b="1" dirty="0">
                <a:solidFill>
                  <a:srgbClr val="D16F3D"/>
                </a:solidFill>
              </a:rPr>
              <a:t> </a:t>
            </a:r>
            <a:r>
              <a:rPr lang="en-US" sz="2200" b="1" dirty="0" err="1">
                <a:solidFill>
                  <a:srgbClr val="D16F3D"/>
                </a:solidFill>
              </a:rPr>
              <a:t>phủ</a:t>
            </a:r>
            <a:endParaRPr lang="en-US" sz="2200" b="1" dirty="0">
              <a:solidFill>
                <a:srgbClr val="0070C0"/>
              </a:solidFill>
              <a:latin typeface="Arial" panose="020B0604020202020204" pitchFamily="34" charset="0"/>
              <a:cs typeface="Arial" panose="020B0604020202020204" pitchFamily="34" charset="0"/>
            </a:endParaRPr>
          </a:p>
        </p:txBody>
      </p:sp>
      <p:pic>
        <p:nvPicPr>
          <p:cNvPr id="125" name="Picture 124">
            <a:extLst>
              <a:ext uri="{FF2B5EF4-FFF2-40B4-BE49-F238E27FC236}">
                <a16:creationId xmlns:a16="http://schemas.microsoft.com/office/drawing/2014/main" xmlns="" id="{4094B40C-E360-489E-9838-5826E2E0D918}"/>
              </a:ext>
            </a:extLst>
          </p:cNvPr>
          <p:cNvPicPr>
            <a:picLocks noChangeAspect="1"/>
          </p:cNvPicPr>
          <p:nvPr/>
        </p:nvPicPr>
        <p:blipFill>
          <a:blip r:embed="rId8"/>
          <a:stretch>
            <a:fillRect/>
          </a:stretch>
        </p:blipFill>
        <p:spPr>
          <a:xfrm>
            <a:off x="1" y="179426"/>
            <a:ext cx="473825" cy="369220"/>
          </a:xfrm>
          <a:prstGeom prst="rect">
            <a:avLst/>
          </a:prstGeom>
        </p:spPr>
      </p:pic>
      <p:sp>
        <p:nvSpPr>
          <p:cNvPr id="3" name="Slide Number Placeholder 2">
            <a:extLst>
              <a:ext uri="{FF2B5EF4-FFF2-40B4-BE49-F238E27FC236}">
                <a16:creationId xmlns:a16="http://schemas.microsoft.com/office/drawing/2014/main" xmlns="" id="{CAF8B999-C43D-4CC6-B175-D5F448DA305E}"/>
              </a:ext>
            </a:extLst>
          </p:cNvPr>
          <p:cNvSpPr>
            <a:spLocks noGrp="1"/>
          </p:cNvSpPr>
          <p:nvPr>
            <p:ph type="sldNum" sz="quarter" idx="12"/>
          </p:nvPr>
        </p:nvSpPr>
        <p:spPr/>
        <p:txBody>
          <a:bodyPr/>
          <a:lstStyle/>
          <a:p>
            <a:fld id="{915606CC-36FA-4283-A0CE-BAC400B7BCE4}" type="slidenum">
              <a:rPr lang="en-US" smtClean="0"/>
              <a:pPr/>
              <a:t>9</a:t>
            </a:fld>
            <a:endParaRPr lang="en-US" dirty="0"/>
          </a:p>
        </p:txBody>
      </p:sp>
      <p:sp>
        <p:nvSpPr>
          <p:cNvPr id="123" name="Can 167">
            <a:extLst>
              <a:ext uri="{FF2B5EF4-FFF2-40B4-BE49-F238E27FC236}">
                <a16:creationId xmlns:a16="http://schemas.microsoft.com/office/drawing/2014/main" xmlns="" id="{6EC4DF80-2AF4-4C6E-BBFC-7B57B8A0EF3A}"/>
              </a:ext>
            </a:extLst>
          </p:cNvPr>
          <p:cNvSpPr/>
          <p:nvPr/>
        </p:nvSpPr>
        <p:spPr bwMode="auto">
          <a:xfrm>
            <a:off x="2507925" y="3832603"/>
            <a:ext cx="1101583" cy="875705"/>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6" name="Can 169">
            <a:extLst>
              <a:ext uri="{FF2B5EF4-FFF2-40B4-BE49-F238E27FC236}">
                <a16:creationId xmlns:a16="http://schemas.microsoft.com/office/drawing/2014/main" xmlns="" id="{9697C280-6041-4857-81A2-08071FA7432D}"/>
              </a:ext>
            </a:extLst>
          </p:cNvPr>
          <p:cNvSpPr/>
          <p:nvPr/>
        </p:nvSpPr>
        <p:spPr bwMode="auto">
          <a:xfrm>
            <a:off x="2664307" y="4234579"/>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7" name="Can 169">
            <a:extLst>
              <a:ext uri="{FF2B5EF4-FFF2-40B4-BE49-F238E27FC236}">
                <a16:creationId xmlns:a16="http://schemas.microsoft.com/office/drawing/2014/main" xmlns="" id="{57DDA82B-719C-4589-AE4E-5A0879347D81}"/>
              </a:ext>
            </a:extLst>
          </p:cNvPr>
          <p:cNvSpPr/>
          <p:nvPr/>
        </p:nvSpPr>
        <p:spPr bwMode="auto">
          <a:xfrm>
            <a:off x="2952683" y="4188681"/>
            <a:ext cx="209318" cy="456227"/>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8" name="Can 169">
            <a:extLst>
              <a:ext uri="{FF2B5EF4-FFF2-40B4-BE49-F238E27FC236}">
                <a16:creationId xmlns:a16="http://schemas.microsoft.com/office/drawing/2014/main" xmlns="" id="{BCC8A512-F4D8-4F90-991F-8070C581B1DB}"/>
              </a:ext>
            </a:extLst>
          </p:cNvPr>
          <p:cNvSpPr/>
          <p:nvPr/>
        </p:nvSpPr>
        <p:spPr bwMode="auto">
          <a:xfrm>
            <a:off x="3290115" y="4242911"/>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9" name="Can 167">
            <a:extLst>
              <a:ext uri="{FF2B5EF4-FFF2-40B4-BE49-F238E27FC236}">
                <a16:creationId xmlns:a16="http://schemas.microsoft.com/office/drawing/2014/main" xmlns="" id="{6CD89645-00F5-4D21-B43F-4651C0B7CE55}"/>
              </a:ext>
            </a:extLst>
          </p:cNvPr>
          <p:cNvSpPr/>
          <p:nvPr/>
        </p:nvSpPr>
        <p:spPr bwMode="auto">
          <a:xfrm>
            <a:off x="654551" y="3832603"/>
            <a:ext cx="1101583" cy="875705"/>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0" name="Can 169">
            <a:extLst>
              <a:ext uri="{FF2B5EF4-FFF2-40B4-BE49-F238E27FC236}">
                <a16:creationId xmlns:a16="http://schemas.microsoft.com/office/drawing/2014/main" xmlns="" id="{F13B0E58-0178-49A0-80F8-9A2D4F0235E6}"/>
              </a:ext>
            </a:extLst>
          </p:cNvPr>
          <p:cNvSpPr/>
          <p:nvPr/>
        </p:nvSpPr>
        <p:spPr bwMode="auto">
          <a:xfrm>
            <a:off x="847563" y="4221006"/>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1" name="Can 169">
            <a:extLst>
              <a:ext uri="{FF2B5EF4-FFF2-40B4-BE49-F238E27FC236}">
                <a16:creationId xmlns:a16="http://schemas.microsoft.com/office/drawing/2014/main" xmlns="" id="{14F4FDB2-8CC1-48C8-85FA-323D11A0DD4C}"/>
              </a:ext>
            </a:extLst>
          </p:cNvPr>
          <p:cNvSpPr/>
          <p:nvPr/>
        </p:nvSpPr>
        <p:spPr bwMode="auto">
          <a:xfrm>
            <a:off x="1135939" y="4175108"/>
            <a:ext cx="209318" cy="456227"/>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2" name="Can 169">
            <a:extLst>
              <a:ext uri="{FF2B5EF4-FFF2-40B4-BE49-F238E27FC236}">
                <a16:creationId xmlns:a16="http://schemas.microsoft.com/office/drawing/2014/main" xmlns="" id="{B8610C94-5111-4827-985C-844257FD3AE6}"/>
              </a:ext>
            </a:extLst>
          </p:cNvPr>
          <p:cNvSpPr/>
          <p:nvPr/>
        </p:nvSpPr>
        <p:spPr bwMode="auto">
          <a:xfrm>
            <a:off x="1473371" y="4229338"/>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 name="Flowchart: Direct Access Storage 1">
            <a:extLst>
              <a:ext uri="{FF2B5EF4-FFF2-40B4-BE49-F238E27FC236}">
                <a16:creationId xmlns:a16="http://schemas.microsoft.com/office/drawing/2014/main" xmlns="" id="{4474B615-10E8-4BCB-95C1-BEA4279FFD23}"/>
              </a:ext>
            </a:extLst>
          </p:cNvPr>
          <p:cNvSpPr/>
          <p:nvPr/>
        </p:nvSpPr>
        <p:spPr>
          <a:xfrm rot="5400000">
            <a:off x="1369126" y="3562356"/>
            <a:ext cx="1596708" cy="157943"/>
          </a:xfrm>
          <a:prstGeom prst="flowChartMagneticDrum">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B146683C-14AB-4B57-A632-623F70D06103}"/>
              </a:ext>
            </a:extLst>
          </p:cNvPr>
          <p:cNvCxnSpPr>
            <a:stCxn id="287" idx="2"/>
          </p:cNvCxnSpPr>
          <p:nvPr/>
        </p:nvCxnSpPr>
        <p:spPr>
          <a:xfrm flipH="1">
            <a:off x="1198857" y="3245147"/>
            <a:ext cx="1" cy="7213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54916EC8-9528-4C03-A67A-AAFE2467A8D6}"/>
              </a:ext>
            </a:extLst>
          </p:cNvPr>
          <p:cNvCxnSpPr/>
          <p:nvPr/>
        </p:nvCxnSpPr>
        <p:spPr>
          <a:xfrm flipH="1">
            <a:off x="3063850" y="3293075"/>
            <a:ext cx="1" cy="7213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7">
            <a:extLst>
              <a:ext uri="{FF2B5EF4-FFF2-40B4-BE49-F238E27FC236}">
                <a16:creationId xmlns:a16="http://schemas.microsoft.com/office/drawing/2014/main" xmlns="" id="{4990947E-D20D-4E59-806A-458E5C2B4AA1}"/>
              </a:ext>
            </a:extLst>
          </p:cNvPr>
          <p:cNvCxnSpPr>
            <a:cxnSpLocks/>
          </p:cNvCxnSpPr>
          <p:nvPr/>
        </p:nvCxnSpPr>
        <p:spPr bwMode="auto">
          <a:xfrm flipH="1">
            <a:off x="1277235" y="3582198"/>
            <a:ext cx="811274" cy="0"/>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8" name="Straight Arrow Connector 7">
            <a:extLst>
              <a:ext uri="{FF2B5EF4-FFF2-40B4-BE49-F238E27FC236}">
                <a16:creationId xmlns:a16="http://schemas.microsoft.com/office/drawing/2014/main" xmlns="" id="{7237B691-D035-46DE-BB16-9E797F78A8D3}"/>
              </a:ext>
            </a:extLst>
          </p:cNvPr>
          <p:cNvCxnSpPr>
            <a:cxnSpLocks/>
          </p:cNvCxnSpPr>
          <p:nvPr/>
        </p:nvCxnSpPr>
        <p:spPr bwMode="auto">
          <a:xfrm flipH="1">
            <a:off x="2262188" y="3582198"/>
            <a:ext cx="811274" cy="0"/>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sp>
        <p:nvSpPr>
          <p:cNvPr id="141" name="Rounded Rectangle 20">
            <a:extLst>
              <a:ext uri="{FF2B5EF4-FFF2-40B4-BE49-F238E27FC236}">
                <a16:creationId xmlns:a16="http://schemas.microsoft.com/office/drawing/2014/main" xmlns="" id="{6F2F595F-83CC-47B9-9627-4F2827FA7EF5}"/>
              </a:ext>
            </a:extLst>
          </p:cNvPr>
          <p:cNvSpPr/>
          <p:nvPr/>
        </p:nvSpPr>
        <p:spPr bwMode="auto">
          <a:xfrm>
            <a:off x="5409560" y="2776494"/>
            <a:ext cx="1328738" cy="49053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42" name="TextBox 124">
            <a:extLst>
              <a:ext uri="{FF2B5EF4-FFF2-40B4-BE49-F238E27FC236}">
                <a16:creationId xmlns:a16="http://schemas.microsoft.com/office/drawing/2014/main" xmlns="" id="{D9EC4658-10EF-4BCB-BA50-F1E606F65A6A}"/>
              </a:ext>
            </a:extLst>
          </p:cNvPr>
          <p:cNvSpPr txBox="1">
            <a:spLocks noChangeArrowheads="1"/>
          </p:cNvSpPr>
          <p:nvPr/>
        </p:nvSpPr>
        <p:spPr bwMode="auto">
          <a:xfrm>
            <a:off x="5646521" y="2838617"/>
            <a:ext cx="108558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phân</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tích</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dự</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báo</a:t>
            </a:r>
            <a:endParaRPr lang="en-US" altLang="en-US" sz="825" dirty="0">
              <a:solidFill>
                <a:srgbClr val="0070C0"/>
              </a:solidFill>
              <a:latin typeface="Arial" panose="020B0604020202020204" pitchFamily="34" charset="0"/>
            </a:endParaRPr>
          </a:p>
        </p:txBody>
      </p:sp>
      <p:cxnSp>
        <p:nvCxnSpPr>
          <p:cNvPr id="143" name="Straight Arrow Connector 42">
            <a:extLst>
              <a:ext uri="{FF2B5EF4-FFF2-40B4-BE49-F238E27FC236}">
                <a16:creationId xmlns:a16="http://schemas.microsoft.com/office/drawing/2014/main" xmlns="" id="{59EC7C49-8AEE-44D8-AD2D-A1925E959A2F}"/>
              </a:ext>
            </a:extLst>
          </p:cNvPr>
          <p:cNvCxnSpPr>
            <a:cxnSpLocks/>
          </p:cNvCxnSpPr>
          <p:nvPr/>
        </p:nvCxnSpPr>
        <p:spPr bwMode="auto">
          <a:xfrm flipV="1">
            <a:off x="6042932" y="2523819"/>
            <a:ext cx="0" cy="243676"/>
          </a:xfrm>
          <a:prstGeom prst="straightConnector1">
            <a:avLst/>
          </a:prstGeom>
          <a:noFill/>
          <a:ln w="3810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xmlns="" id="{A0FA585A-A1C8-4850-9D98-5233B436D64E}"/>
              </a:ext>
            </a:extLst>
          </p:cNvPr>
          <p:cNvSpPr/>
          <p:nvPr/>
        </p:nvSpPr>
        <p:spPr>
          <a:xfrm>
            <a:off x="4950823" y="4175108"/>
            <a:ext cx="3538626" cy="423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Hệ</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quốc</a:t>
            </a:r>
            <a:r>
              <a:rPr lang="en-US" dirty="0">
                <a:solidFill>
                  <a:schemeClr val="tx1"/>
                </a:solidFill>
              </a:rPr>
              <a:t> </a:t>
            </a:r>
            <a:r>
              <a:rPr lang="en-US" dirty="0" err="1">
                <a:solidFill>
                  <a:schemeClr val="tx1"/>
                </a:solidFill>
              </a:rPr>
              <a:t>gia</a:t>
            </a:r>
            <a:endParaRPr lang="en-US" dirty="0">
              <a:solidFill>
                <a:schemeClr val="tx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9E849-2D32-4779-A336-5340EA09FBD8}">
  <ds:schemaRefs>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B37A151-73C8-436E-873D-43FFF70EC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0008108-CCEC-433E-8C04-48C06A67F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2718</TotalTime>
  <Words>3526</Words>
  <Application>Microsoft Office PowerPoint</Application>
  <PresentationFormat>On-screen Show (16:9)</PresentationFormat>
  <Paragraphs>264</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Simple Light</vt:lpstr>
      <vt:lpstr>Giới thiệu</vt:lpstr>
      <vt:lpstr>Nội dung </vt:lpstr>
      <vt:lpstr>I. Giới thiệu Hệ thống TTBC Chính phủ </vt:lpstr>
      <vt:lpstr>1. Cơ sở pháp lý </vt:lpstr>
      <vt:lpstr>1. Cơ sở pháp lý (tt)</vt:lpstr>
      <vt:lpstr>2. Quan điểm chỉ đạo </vt:lpstr>
      <vt:lpstr>3. Mục tiêu a) Mục tiêu chung </vt:lpstr>
      <vt:lpstr>3. Mục tiêu b) Mục tiêu cụ thể </vt:lpstr>
      <vt:lpstr>4. Kiến trúc nghiệp vụ và ứng dụng HTTT báo cáo Chính phủ</vt:lpstr>
      <vt:lpstr>5. Kiến trúc nghiệp vụ và ứng dụng HTTT Báo cáo Văn phòng Chính phủ</vt:lpstr>
      <vt:lpstr>PowerPoint Presentation</vt:lpstr>
      <vt:lpstr>PowerPoint Presentation</vt:lpstr>
      <vt:lpstr>PowerPoint Presentation</vt:lpstr>
      <vt:lpstr>8. Tác động, lợi ích của HTTT báo cáo Chính phủ “Số hóa” báo cáo giấy: </vt:lpstr>
      <vt:lpstr>8. Tác động, lợi ích của HTTT báo cáo Chính phủ “Số hóa” báo cáo giấy:     </vt:lpstr>
      <vt:lpstr>8. Tác động, lợi ích của HTTT báo cáo Chính phủ “Số hóa” báo cáo giấy: </vt:lpstr>
      <vt:lpstr>II. Giao diện HTTT báo cáo Chính phủ </vt:lpstr>
      <vt:lpstr>PowerPoint Presentation</vt:lpstr>
      <vt:lpstr>PowerPoint Presentation</vt:lpstr>
      <vt:lpstr>PowerPoint Presentation</vt:lpstr>
      <vt:lpstr>Trang chủ: Thông tin KT-XH hàng ngày</vt:lpstr>
      <vt:lpstr>Thông tin KT-XH hàng tháng </vt:lpstr>
      <vt:lpstr>Vấn đề quan tâm/Covid19</vt:lpstr>
      <vt:lpstr>Vấn đề quan tâm/Bụi mịn</vt:lpstr>
      <vt:lpstr>Tổng quan về kinh tế - xã hội</vt:lpstr>
      <vt:lpstr>Chỉ tiêu kinh tế-xã hội</vt:lpstr>
      <vt:lpstr>PowerPoint Presentation</vt:lpstr>
      <vt:lpstr>PowerPoint Presentation</vt:lpstr>
      <vt:lpstr>Kho dữ liệu</vt:lpstr>
      <vt:lpstr>PowerPoint Presentation</vt:lpstr>
      <vt:lpstr>PowerPoint Presentation</vt:lpstr>
      <vt:lpstr>PowerPoint Presentation</vt:lpstr>
      <vt:lpstr>PowerPoint Presentation</vt:lpstr>
      <vt:lpstr>IV. Nhiệm vụ thời gian tới (tt) </vt:lpstr>
      <vt:lpstr>PowerPoint Presentation</vt:lpstr>
      <vt:lpstr>Trân trọng cảm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dc:title>
  <dc:creator>Admin</dc:creator>
  <cp:lastModifiedBy>A</cp:lastModifiedBy>
  <cp:revision>115</cp:revision>
  <dcterms:modified xsi:type="dcterms:W3CDTF">2020-03-12T02:55:24Z</dcterms:modified>
</cp:coreProperties>
</file>