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theme/themeOverride1.xml" ContentType="application/vnd.openxmlformats-officedocument.themeOverr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9">
  <p:sldMasterIdLst>
    <p:sldMasterId id="2147483741" r:id="rId1"/>
  </p:sldMasterIdLst>
  <p:notesMasterIdLst>
    <p:notesMasterId r:id="rId23"/>
  </p:notesMasterIdLst>
  <p:sldIdLst>
    <p:sldId id="256" r:id="rId2"/>
    <p:sldId id="291" r:id="rId3"/>
    <p:sldId id="290" r:id="rId4"/>
    <p:sldId id="344" r:id="rId5"/>
    <p:sldId id="345" r:id="rId6"/>
    <p:sldId id="346" r:id="rId7"/>
    <p:sldId id="347" r:id="rId8"/>
    <p:sldId id="348" r:id="rId9"/>
    <p:sldId id="349" r:id="rId10"/>
    <p:sldId id="350" r:id="rId11"/>
    <p:sldId id="351" r:id="rId12"/>
    <p:sldId id="353" r:id="rId13"/>
    <p:sldId id="354" r:id="rId14"/>
    <p:sldId id="355" r:id="rId15"/>
    <p:sldId id="356" r:id="rId16"/>
    <p:sldId id="357" r:id="rId17"/>
    <p:sldId id="358" r:id="rId18"/>
    <p:sldId id="359" r:id="rId19"/>
    <p:sldId id="360" r:id="rId20"/>
    <p:sldId id="361" r:id="rId21"/>
    <p:sldId id="289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E26622-4D0F-4DF0-A4A1-9BE99AAA2C9E}" v="70" dt="2021-09-21T12:53:37.2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2949" autoAdjust="0"/>
  </p:normalViewPr>
  <p:slideViewPr>
    <p:cSldViewPr snapToGrid="0">
      <p:cViewPr varScale="1">
        <p:scale>
          <a:sx n="50" d="100"/>
          <a:sy n="50" d="100"/>
        </p:scale>
        <p:origin x="-806" y="-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ynh Thanh Sang" userId="287464998038b397" providerId="LiveId" clId="{88E26622-4D0F-4DF0-A4A1-9BE99AAA2C9E}"/>
    <pc:docChg chg="undo custSel addSld delSld modSld">
      <pc:chgData name="Huynh Thanh Sang" userId="287464998038b397" providerId="LiveId" clId="{88E26622-4D0F-4DF0-A4A1-9BE99AAA2C9E}" dt="2021-09-21T13:02:15.348" v="4066" actId="1036"/>
      <pc:docMkLst>
        <pc:docMk/>
      </pc:docMkLst>
      <pc:sldChg chg="modSp mod">
        <pc:chgData name="Huynh Thanh Sang" userId="287464998038b397" providerId="LiveId" clId="{88E26622-4D0F-4DF0-A4A1-9BE99AAA2C9E}" dt="2021-09-21T08:29:59.605" v="110" actId="20577"/>
        <pc:sldMkLst>
          <pc:docMk/>
          <pc:sldMk cId="25377749" sldId="256"/>
        </pc:sldMkLst>
        <pc:spChg chg="mod">
          <ac:chgData name="Huynh Thanh Sang" userId="287464998038b397" providerId="LiveId" clId="{88E26622-4D0F-4DF0-A4A1-9BE99AAA2C9E}" dt="2021-09-21T08:29:07.286" v="92" actId="6549"/>
          <ac:spMkLst>
            <pc:docMk/>
            <pc:sldMk cId="25377749" sldId="256"/>
            <ac:spMk id="3" creationId="{00000000-0000-0000-0000-000000000000}"/>
          </ac:spMkLst>
        </pc:spChg>
        <pc:spChg chg="mod">
          <ac:chgData name="Huynh Thanh Sang" userId="287464998038b397" providerId="LiveId" clId="{88E26622-4D0F-4DF0-A4A1-9BE99AAA2C9E}" dt="2021-09-21T08:29:59.605" v="110" actId="20577"/>
          <ac:spMkLst>
            <pc:docMk/>
            <pc:sldMk cId="25377749" sldId="256"/>
            <ac:spMk id="4" creationId="{00000000-0000-0000-0000-000000000000}"/>
          </ac:spMkLst>
        </pc:spChg>
      </pc:sldChg>
      <pc:sldChg chg="modSp mod">
        <pc:chgData name="Huynh Thanh Sang" userId="287464998038b397" providerId="LiveId" clId="{88E26622-4D0F-4DF0-A4A1-9BE99AAA2C9E}" dt="2021-09-21T12:57:37.012" v="4018" actId="1038"/>
        <pc:sldMkLst>
          <pc:docMk/>
          <pc:sldMk cId="3262572479" sldId="289"/>
        </pc:sldMkLst>
        <pc:spChg chg="mod">
          <ac:chgData name="Huynh Thanh Sang" userId="287464998038b397" providerId="LiveId" clId="{88E26622-4D0F-4DF0-A4A1-9BE99AAA2C9E}" dt="2021-09-21T12:57:37.012" v="4018" actId="1038"/>
          <ac:spMkLst>
            <pc:docMk/>
            <pc:sldMk cId="3262572479" sldId="289"/>
            <ac:spMk id="3" creationId="{00000000-0000-0000-0000-000000000000}"/>
          </ac:spMkLst>
        </pc:spChg>
      </pc:sldChg>
      <pc:sldChg chg="addSp delSp modSp mod">
        <pc:chgData name="Huynh Thanh Sang" userId="287464998038b397" providerId="LiveId" clId="{88E26622-4D0F-4DF0-A4A1-9BE99AAA2C9E}" dt="2021-09-21T13:01:17.293" v="4061" actId="1038"/>
        <pc:sldMkLst>
          <pc:docMk/>
          <pc:sldMk cId="1908074512" sldId="290"/>
        </pc:sldMkLst>
        <pc:spChg chg="add mod">
          <ac:chgData name="Huynh Thanh Sang" userId="287464998038b397" providerId="LiveId" clId="{88E26622-4D0F-4DF0-A4A1-9BE99AAA2C9E}" dt="2021-09-21T13:01:17.293" v="4061" actId="1038"/>
          <ac:spMkLst>
            <pc:docMk/>
            <pc:sldMk cId="1908074512" sldId="290"/>
            <ac:spMk id="2" creationId="{4461B3DE-D067-462D-A1A1-6BA32E3D9ADD}"/>
          </ac:spMkLst>
        </pc:spChg>
        <pc:spChg chg="mod">
          <ac:chgData name="Huynh Thanh Sang" userId="287464998038b397" providerId="LiveId" clId="{88E26622-4D0F-4DF0-A4A1-9BE99AAA2C9E}" dt="2021-09-21T08:37:32.067" v="252" actId="255"/>
          <ac:spMkLst>
            <pc:docMk/>
            <pc:sldMk cId="1908074512" sldId="290"/>
            <ac:spMk id="5" creationId="{00000000-0000-0000-0000-000000000000}"/>
          </ac:spMkLst>
        </pc:spChg>
        <pc:spChg chg="mod">
          <ac:chgData name="Huynh Thanh Sang" userId="287464998038b397" providerId="LiveId" clId="{88E26622-4D0F-4DF0-A4A1-9BE99AAA2C9E}" dt="2021-09-21T12:58:02.192" v="4020" actId="207"/>
          <ac:spMkLst>
            <pc:docMk/>
            <pc:sldMk cId="1908074512" sldId="290"/>
            <ac:spMk id="6" creationId="{00000000-0000-0000-0000-000000000000}"/>
          </ac:spMkLst>
        </pc:spChg>
        <pc:graphicFrameChg chg="del">
          <ac:chgData name="Huynh Thanh Sang" userId="287464998038b397" providerId="LiveId" clId="{88E26622-4D0F-4DF0-A4A1-9BE99AAA2C9E}" dt="2021-09-21T08:33:48.455" v="177" actId="478"/>
          <ac:graphicFrameMkLst>
            <pc:docMk/>
            <pc:sldMk cId="1908074512" sldId="290"/>
            <ac:graphicFrameMk id="4" creationId="{00000000-0000-0000-0000-000000000000}"/>
          </ac:graphicFrameMkLst>
        </pc:graphicFrameChg>
      </pc:sldChg>
      <pc:sldChg chg="modSp mod">
        <pc:chgData name="Huynh Thanh Sang" userId="287464998038b397" providerId="LiveId" clId="{88E26622-4D0F-4DF0-A4A1-9BE99AAA2C9E}" dt="2021-09-21T12:57:54.644" v="4019" actId="207"/>
        <pc:sldMkLst>
          <pc:docMk/>
          <pc:sldMk cId="715511263" sldId="291"/>
        </pc:sldMkLst>
        <pc:spChg chg="mod">
          <ac:chgData name="Huynh Thanh Sang" userId="287464998038b397" providerId="LiveId" clId="{88E26622-4D0F-4DF0-A4A1-9BE99AAA2C9E}" dt="2021-09-21T12:57:54.644" v="4019" actId="207"/>
          <ac:spMkLst>
            <pc:docMk/>
            <pc:sldMk cId="715511263" sldId="291"/>
            <ac:spMk id="2" creationId="{00000000-0000-0000-0000-000000000000}"/>
          </ac:spMkLst>
        </pc:spChg>
        <pc:spChg chg="mod">
          <ac:chgData name="Huynh Thanh Sang" userId="287464998038b397" providerId="LiveId" clId="{88E26622-4D0F-4DF0-A4A1-9BE99AAA2C9E}" dt="2021-09-21T12:06:42.376" v="2519" actId="11"/>
          <ac:spMkLst>
            <pc:docMk/>
            <pc:sldMk cId="715511263" sldId="291"/>
            <ac:spMk id="3" creationId="{00000000-0000-0000-0000-000000000000}"/>
          </ac:spMkLst>
        </pc:spChg>
      </pc:sldChg>
      <pc:sldChg chg="del">
        <pc:chgData name="Huynh Thanh Sang" userId="287464998038b397" providerId="LiveId" clId="{88E26622-4D0F-4DF0-A4A1-9BE99AAA2C9E}" dt="2021-09-21T12:45:17.853" v="3643" actId="47"/>
        <pc:sldMkLst>
          <pc:docMk/>
          <pc:sldMk cId="971964805" sldId="292"/>
        </pc:sldMkLst>
      </pc:sldChg>
      <pc:sldChg chg="del">
        <pc:chgData name="Huynh Thanh Sang" userId="287464998038b397" providerId="LiveId" clId="{88E26622-4D0F-4DF0-A4A1-9BE99AAA2C9E}" dt="2021-09-21T12:45:20.611" v="3644" actId="47"/>
        <pc:sldMkLst>
          <pc:docMk/>
          <pc:sldMk cId="690554837" sldId="293"/>
        </pc:sldMkLst>
      </pc:sldChg>
      <pc:sldChg chg="del">
        <pc:chgData name="Huynh Thanh Sang" userId="287464998038b397" providerId="LiveId" clId="{88E26622-4D0F-4DF0-A4A1-9BE99AAA2C9E}" dt="2021-09-21T12:45:22.457" v="3646" actId="47"/>
        <pc:sldMkLst>
          <pc:docMk/>
          <pc:sldMk cId="2390338" sldId="294"/>
        </pc:sldMkLst>
      </pc:sldChg>
      <pc:sldChg chg="del">
        <pc:chgData name="Huynh Thanh Sang" userId="287464998038b397" providerId="LiveId" clId="{88E26622-4D0F-4DF0-A4A1-9BE99AAA2C9E}" dt="2021-09-21T12:45:21.764" v="3645" actId="47"/>
        <pc:sldMkLst>
          <pc:docMk/>
          <pc:sldMk cId="2425987012" sldId="295"/>
        </pc:sldMkLst>
      </pc:sldChg>
      <pc:sldChg chg="del">
        <pc:chgData name="Huynh Thanh Sang" userId="287464998038b397" providerId="LiveId" clId="{88E26622-4D0F-4DF0-A4A1-9BE99AAA2C9E}" dt="2021-09-21T12:45:23.267" v="3647" actId="47"/>
        <pc:sldMkLst>
          <pc:docMk/>
          <pc:sldMk cId="3340325268" sldId="296"/>
        </pc:sldMkLst>
      </pc:sldChg>
      <pc:sldChg chg="del">
        <pc:chgData name="Huynh Thanh Sang" userId="287464998038b397" providerId="LiveId" clId="{88E26622-4D0F-4DF0-A4A1-9BE99AAA2C9E}" dt="2021-09-21T12:45:24.137" v="3648" actId="47"/>
        <pc:sldMkLst>
          <pc:docMk/>
          <pc:sldMk cId="1243756071" sldId="297"/>
        </pc:sldMkLst>
      </pc:sldChg>
      <pc:sldChg chg="del">
        <pc:chgData name="Huynh Thanh Sang" userId="287464998038b397" providerId="LiveId" clId="{88E26622-4D0F-4DF0-A4A1-9BE99AAA2C9E}" dt="2021-09-21T12:45:24.936" v="3649" actId="47"/>
        <pc:sldMkLst>
          <pc:docMk/>
          <pc:sldMk cId="2236721591" sldId="298"/>
        </pc:sldMkLst>
      </pc:sldChg>
      <pc:sldChg chg="del">
        <pc:chgData name="Huynh Thanh Sang" userId="287464998038b397" providerId="LiveId" clId="{88E26622-4D0F-4DF0-A4A1-9BE99AAA2C9E}" dt="2021-09-21T12:45:25.731" v="3650" actId="47"/>
        <pc:sldMkLst>
          <pc:docMk/>
          <pc:sldMk cId="924821235" sldId="299"/>
        </pc:sldMkLst>
      </pc:sldChg>
      <pc:sldChg chg="del">
        <pc:chgData name="Huynh Thanh Sang" userId="287464998038b397" providerId="LiveId" clId="{88E26622-4D0F-4DF0-A4A1-9BE99AAA2C9E}" dt="2021-09-21T12:45:26.521" v="3651" actId="47"/>
        <pc:sldMkLst>
          <pc:docMk/>
          <pc:sldMk cId="2585423693" sldId="300"/>
        </pc:sldMkLst>
      </pc:sldChg>
      <pc:sldChg chg="del">
        <pc:chgData name="Huynh Thanh Sang" userId="287464998038b397" providerId="LiveId" clId="{88E26622-4D0F-4DF0-A4A1-9BE99AAA2C9E}" dt="2021-09-21T12:45:27.294" v="3652" actId="47"/>
        <pc:sldMkLst>
          <pc:docMk/>
          <pc:sldMk cId="1069722553" sldId="301"/>
        </pc:sldMkLst>
      </pc:sldChg>
      <pc:sldChg chg="del">
        <pc:chgData name="Huynh Thanh Sang" userId="287464998038b397" providerId="LiveId" clId="{88E26622-4D0F-4DF0-A4A1-9BE99AAA2C9E}" dt="2021-09-21T12:45:27.980" v="3653" actId="47"/>
        <pc:sldMkLst>
          <pc:docMk/>
          <pc:sldMk cId="3748485306" sldId="302"/>
        </pc:sldMkLst>
      </pc:sldChg>
      <pc:sldChg chg="del">
        <pc:chgData name="Huynh Thanh Sang" userId="287464998038b397" providerId="LiveId" clId="{88E26622-4D0F-4DF0-A4A1-9BE99AAA2C9E}" dt="2021-09-21T12:45:28.658" v="3654" actId="47"/>
        <pc:sldMkLst>
          <pc:docMk/>
          <pc:sldMk cId="2118386272" sldId="303"/>
        </pc:sldMkLst>
      </pc:sldChg>
      <pc:sldChg chg="del">
        <pc:chgData name="Huynh Thanh Sang" userId="287464998038b397" providerId="LiveId" clId="{88E26622-4D0F-4DF0-A4A1-9BE99AAA2C9E}" dt="2021-09-21T12:45:29.386" v="3655" actId="47"/>
        <pc:sldMkLst>
          <pc:docMk/>
          <pc:sldMk cId="1338145942" sldId="304"/>
        </pc:sldMkLst>
      </pc:sldChg>
      <pc:sldChg chg="del">
        <pc:chgData name="Huynh Thanh Sang" userId="287464998038b397" providerId="LiveId" clId="{88E26622-4D0F-4DF0-A4A1-9BE99AAA2C9E}" dt="2021-09-21T12:45:30.338" v="3656" actId="47"/>
        <pc:sldMkLst>
          <pc:docMk/>
          <pc:sldMk cId="4095622813" sldId="305"/>
        </pc:sldMkLst>
      </pc:sldChg>
      <pc:sldChg chg="del">
        <pc:chgData name="Huynh Thanh Sang" userId="287464998038b397" providerId="LiveId" clId="{88E26622-4D0F-4DF0-A4A1-9BE99AAA2C9E}" dt="2021-09-21T12:45:30.998" v="3657" actId="47"/>
        <pc:sldMkLst>
          <pc:docMk/>
          <pc:sldMk cId="2095145408" sldId="306"/>
        </pc:sldMkLst>
      </pc:sldChg>
      <pc:sldChg chg="del">
        <pc:chgData name="Huynh Thanh Sang" userId="287464998038b397" providerId="LiveId" clId="{88E26622-4D0F-4DF0-A4A1-9BE99AAA2C9E}" dt="2021-09-21T12:45:31.965" v="3658" actId="47"/>
        <pc:sldMkLst>
          <pc:docMk/>
          <pc:sldMk cId="2543306875" sldId="307"/>
        </pc:sldMkLst>
      </pc:sldChg>
      <pc:sldChg chg="del">
        <pc:chgData name="Huynh Thanh Sang" userId="287464998038b397" providerId="LiveId" clId="{88E26622-4D0F-4DF0-A4A1-9BE99AAA2C9E}" dt="2021-09-21T12:45:32.730" v="3659" actId="47"/>
        <pc:sldMkLst>
          <pc:docMk/>
          <pc:sldMk cId="1979094947" sldId="308"/>
        </pc:sldMkLst>
      </pc:sldChg>
      <pc:sldChg chg="del">
        <pc:chgData name="Huynh Thanh Sang" userId="287464998038b397" providerId="LiveId" clId="{88E26622-4D0F-4DF0-A4A1-9BE99AAA2C9E}" dt="2021-09-21T12:45:33.486" v="3660" actId="47"/>
        <pc:sldMkLst>
          <pc:docMk/>
          <pc:sldMk cId="3879782947" sldId="309"/>
        </pc:sldMkLst>
      </pc:sldChg>
      <pc:sldChg chg="del">
        <pc:chgData name="Huynh Thanh Sang" userId="287464998038b397" providerId="LiveId" clId="{88E26622-4D0F-4DF0-A4A1-9BE99AAA2C9E}" dt="2021-09-21T12:45:34.445" v="3661" actId="47"/>
        <pc:sldMkLst>
          <pc:docMk/>
          <pc:sldMk cId="525906528" sldId="310"/>
        </pc:sldMkLst>
      </pc:sldChg>
      <pc:sldChg chg="del">
        <pc:chgData name="Huynh Thanh Sang" userId="287464998038b397" providerId="LiveId" clId="{88E26622-4D0F-4DF0-A4A1-9BE99AAA2C9E}" dt="2021-09-21T12:45:35.260" v="3662" actId="47"/>
        <pc:sldMkLst>
          <pc:docMk/>
          <pc:sldMk cId="2096319037" sldId="311"/>
        </pc:sldMkLst>
      </pc:sldChg>
      <pc:sldChg chg="del">
        <pc:chgData name="Huynh Thanh Sang" userId="287464998038b397" providerId="LiveId" clId="{88E26622-4D0F-4DF0-A4A1-9BE99AAA2C9E}" dt="2021-09-21T12:45:36.365" v="3663" actId="47"/>
        <pc:sldMkLst>
          <pc:docMk/>
          <pc:sldMk cId="1479807118" sldId="313"/>
        </pc:sldMkLst>
      </pc:sldChg>
      <pc:sldChg chg="del">
        <pc:chgData name="Huynh Thanh Sang" userId="287464998038b397" providerId="LiveId" clId="{88E26622-4D0F-4DF0-A4A1-9BE99AAA2C9E}" dt="2021-09-21T12:45:37.129" v="3664" actId="47"/>
        <pc:sldMkLst>
          <pc:docMk/>
          <pc:sldMk cId="1729058053" sldId="314"/>
        </pc:sldMkLst>
      </pc:sldChg>
      <pc:sldChg chg="del">
        <pc:chgData name="Huynh Thanh Sang" userId="287464998038b397" providerId="LiveId" clId="{88E26622-4D0F-4DF0-A4A1-9BE99AAA2C9E}" dt="2021-09-21T12:45:38.084" v="3665" actId="47"/>
        <pc:sldMkLst>
          <pc:docMk/>
          <pc:sldMk cId="3155666515" sldId="315"/>
        </pc:sldMkLst>
      </pc:sldChg>
      <pc:sldChg chg="del">
        <pc:chgData name="Huynh Thanh Sang" userId="287464998038b397" providerId="LiveId" clId="{88E26622-4D0F-4DF0-A4A1-9BE99AAA2C9E}" dt="2021-09-21T12:45:38.937" v="3666" actId="47"/>
        <pc:sldMkLst>
          <pc:docMk/>
          <pc:sldMk cId="2048048719" sldId="316"/>
        </pc:sldMkLst>
      </pc:sldChg>
      <pc:sldChg chg="del">
        <pc:chgData name="Huynh Thanh Sang" userId="287464998038b397" providerId="LiveId" clId="{88E26622-4D0F-4DF0-A4A1-9BE99AAA2C9E}" dt="2021-09-21T12:45:39.892" v="3667" actId="47"/>
        <pc:sldMkLst>
          <pc:docMk/>
          <pc:sldMk cId="893358455" sldId="317"/>
        </pc:sldMkLst>
      </pc:sldChg>
      <pc:sldChg chg="del">
        <pc:chgData name="Huynh Thanh Sang" userId="287464998038b397" providerId="LiveId" clId="{88E26622-4D0F-4DF0-A4A1-9BE99AAA2C9E}" dt="2021-09-21T12:45:40.779" v="3668" actId="47"/>
        <pc:sldMkLst>
          <pc:docMk/>
          <pc:sldMk cId="50405744" sldId="318"/>
        </pc:sldMkLst>
      </pc:sldChg>
      <pc:sldChg chg="del">
        <pc:chgData name="Huynh Thanh Sang" userId="287464998038b397" providerId="LiveId" clId="{88E26622-4D0F-4DF0-A4A1-9BE99AAA2C9E}" dt="2021-09-21T12:45:41.628" v="3669" actId="47"/>
        <pc:sldMkLst>
          <pc:docMk/>
          <pc:sldMk cId="1656820356" sldId="319"/>
        </pc:sldMkLst>
      </pc:sldChg>
      <pc:sldChg chg="del">
        <pc:chgData name="Huynh Thanh Sang" userId="287464998038b397" providerId="LiveId" clId="{88E26622-4D0F-4DF0-A4A1-9BE99AAA2C9E}" dt="2021-09-21T12:45:42.552" v="3670" actId="47"/>
        <pc:sldMkLst>
          <pc:docMk/>
          <pc:sldMk cId="1625009562" sldId="320"/>
        </pc:sldMkLst>
      </pc:sldChg>
      <pc:sldChg chg="del">
        <pc:chgData name="Huynh Thanh Sang" userId="287464998038b397" providerId="LiveId" clId="{88E26622-4D0F-4DF0-A4A1-9BE99AAA2C9E}" dt="2021-09-21T12:45:46.895" v="3671" actId="47"/>
        <pc:sldMkLst>
          <pc:docMk/>
          <pc:sldMk cId="2066484199" sldId="321"/>
        </pc:sldMkLst>
      </pc:sldChg>
      <pc:sldChg chg="del">
        <pc:chgData name="Huynh Thanh Sang" userId="287464998038b397" providerId="LiveId" clId="{88E26622-4D0F-4DF0-A4A1-9BE99AAA2C9E}" dt="2021-09-21T12:45:48.244" v="3672" actId="47"/>
        <pc:sldMkLst>
          <pc:docMk/>
          <pc:sldMk cId="197697903" sldId="322"/>
        </pc:sldMkLst>
      </pc:sldChg>
      <pc:sldChg chg="del">
        <pc:chgData name="Huynh Thanh Sang" userId="287464998038b397" providerId="LiveId" clId="{88E26622-4D0F-4DF0-A4A1-9BE99AAA2C9E}" dt="2021-09-21T12:45:49.061" v="3673" actId="47"/>
        <pc:sldMkLst>
          <pc:docMk/>
          <pc:sldMk cId="3549371602" sldId="323"/>
        </pc:sldMkLst>
      </pc:sldChg>
      <pc:sldChg chg="del">
        <pc:chgData name="Huynh Thanh Sang" userId="287464998038b397" providerId="LiveId" clId="{88E26622-4D0F-4DF0-A4A1-9BE99AAA2C9E}" dt="2021-09-21T12:45:49.904" v="3674" actId="47"/>
        <pc:sldMkLst>
          <pc:docMk/>
          <pc:sldMk cId="2519455471" sldId="324"/>
        </pc:sldMkLst>
      </pc:sldChg>
      <pc:sldChg chg="del">
        <pc:chgData name="Huynh Thanh Sang" userId="287464998038b397" providerId="LiveId" clId="{88E26622-4D0F-4DF0-A4A1-9BE99AAA2C9E}" dt="2021-09-21T12:45:50.786" v="3675" actId="47"/>
        <pc:sldMkLst>
          <pc:docMk/>
          <pc:sldMk cId="3469407274" sldId="325"/>
        </pc:sldMkLst>
      </pc:sldChg>
      <pc:sldChg chg="del">
        <pc:chgData name="Huynh Thanh Sang" userId="287464998038b397" providerId="LiveId" clId="{88E26622-4D0F-4DF0-A4A1-9BE99AAA2C9E}" dt="2021-09-21T12:45:51.855" v="3676" actId="47"/>
        <pc:sldMkLst>
          <pc:docMk/>
          <pc:sldMk cId="2301203129" sldId="326"/>
        </pc:sldMkLst>
      </pc:sldChg>
      <pc:sldChg chg="del">
        <pc:chgData name="Huynh Thanh Sang" userId="287464998038b397" providerId="LiveId" clId="{88E26622-4D0F-4DF0-A4A1-9BE99AAA2C9E}" dt="2021-09-21T12:45:52.875" v="3677" actId="47"/>
        <pc:sldMkLst>
          <pc:docMk/>
          <pc:sldMk cId="214604311" sldId="327"/>
        </pc:sldMkLst>
      </pc:sldChg>
      <pc:sldChg chg="del">
        <pc:chgData name="Huynh Thanh Sang" userId="287464998038b397" providerId="LiveId" clId="{88E26622-4D0F-4DF0-A4A1-9BE99AAA2C9E}" dt="2021-09-21T12:45:55.114" v="3678" actId="47"/>
        <pc:sldMkLst>
          <pc:docMk/>
          <pc:sldMk cId="2424346251" sldId="328"/>
        </pc:sldMkLst>
      </pc:sldChg>
      <pc:sldChg chg="del">
        <pc:chgData name="Huynh Thanh Sang" userId="287464998038b397" providerId="LiveId" clId="{88E26622-4D0F-4DF0-A4A1-9BE99AAA2C9E}" dt="2021-09-21T12:45:56.638" v="3679" actId="47"/>
        <pc:sldMkLst>
          <pc:docMk/>
          <pc:sldMk cId="1436953480" sldId="329"/>
        </pc:sldMkLst>
      </pc:sldChg>
      <pc:sldChg chg="modSp del mod">
        <pc:chgData name="Huynh Thanh Sang" userId="287464998038b397" providerId="LiveId" clId="{88E26622-4D0F-4DF0-A4A1-9BE99AAA2C9E}" dt="2021-09-21T12:45:57.598" v="3680" actId="47"/>
        <pc:sldMkLst>
          <pc:docMk/>
          <pc:sldMk cId="2906645803" sldId="330"/>
        </pc:sldMkLst>
        <pc:spChg chg="mod">
          <ac:chgData name="Huynh Thanh Sang" userId="287464998038b397" providerId="LiveId" clId="{88E26622-4D0F-4DF0-A4A1-9BE99AAA2C9E}" dt="2021-09-21T08:35:30.882" v="230" actId="27636"/>
          <ac:spMkLst>
            <pc:docMk/>
            <pc:sldMk cId="2906645803" sldId="330"/>
            <ac:spMk id="2" creationId="{00000000-0000-0000-0000-000000000000}"/>
          </ac:spMkLst>
        </pc:spChg>
      </pc:sldChg>
      <pc:sldChg chg="del">
        <pc:chgData name="Huynh Thanh Sang" userId="287464998038b397" providerId="LiveId" clId="{88E26622-4D0F-4DF0-A4A1-9BE99AAA2C9E}" dt="2021-09-21T12:45:58.376" v="3681" actId="47"/>
        <pc:sldMkLst>
          <pc:docMk/>
          <pc:sldMk cId="3790940015" sldId="331"/>
        </pc:sldMkLst>
      </pc:sldChg>
      <pc:sldChg chg="del">
        <pc:chgData name="Huynh Thanh Sang" userId="287464998038b397" providerId="LiveId" clId="{88E26622-4D0F-4DF0-A4A1-9BE99AAA2C9E}" dt="2021-09-21T12:46:00.326" v="3682" actId="47"/>
        <pc:sldMkLst>
          <pc:docMk/>
          <pc:sldMk cId="1337687307" sldId="332"/>
        </pc:sldMkLst>
      </pc:sldChg>
      <pc:sldChg chg="del">
        <pc:chgData name="Huynh Thanh Sang" userId="287464998038b397" providerId="LiveId" clId="{88E26622-4D0F-4DF0-A4A1-9BE99AAA2C9E}" dt="2021-09-21T12:46:01.546" v="3683" actId="47"/>
        <pc:sldMkLst>
          <pc:docMk/>
          <pc:sldMk cId="4163765845" sldId="333"/>
        </pc:sldMkLst>
      </pc:sldChg>
      <pc:sldChg chg="del">
        <pc:chgData name="Huynh Thanh Sang" userId="287464998038b397" providerId="LiveId" clId="{88E26622-4D0F-4DF0-A4A1-9BE99AAA2C9E}" dt="2021-09-21T12:46:03.012" v="3684" actId="47"/>
        <pc:sldMkLst>
          <pc:docMk/>
          <pc:sldMk cId="687218957" sldId="334"/>
        </pc:sldMkLst>
      </pc:sldChg>
      <pc:sldChg chg="del">
        <pc:chgData name="Huynh Thanh Sang" userId="287464998038b397" providerId="LiveId" clId="{88E26622-4D0F-4DF0-A4A1-9BE99AAA2C9E}" dt="2021-09-21T12:46:04.059" v="3685" actId="47"/>
        <pc:sldMkLst>
          <pc:docMk/>
          <pc:sldMk cId="3716960116" sldId="335"/>
        </pc:sldMkLst>
      </pc:sldChg>
      <pc:sldChg chg="del">
        <pc:chgData name="Huynh Thanh Sang" userId="287464998038b397" providerId="LiveId" clId="{88E26622-4D0F-4DF0-A4A1-9BE99AAA2C9E}" dt="2021-09-21T12:46:04.858" v="3686" actId="47"/>
        <pc:sldMkLst>
          <pc:docMk/>
          <pc:sldMk cId="1193177477" sldId="336"/>
        </pc:sldMkLst>
      </pc:sldChg>
      <pc:sldChg chg="del">
        <pc:chgData name="Huynh Thanh Sang" userId="287464998038b397" providerId="LiveId" clId="{88E26622-4D0F-4DF0-A4A1-9BE99AAA2C9E}" dt="2021-09-21T12:46:05.730" v="3687" actId="47"/>
        <pc:sldMkLst>
          <pc:docMk/>
          <pc:sldMk cId="1520528651" sldId="337"/>
        </pc:sldMkLst>
      </pc:sldChg>
      <pc:sldChg chg="del">
        <pc:chgData name="Huynh Thanh Sang" userId="287464998038b397" providerId="LiveId" clId="{88E26622-4D0F-4DF0-A4A1-9BE99AAA2C9E}" dt="2021-09-21T12:46:06.516" v="3688" actId="47"/>
        <pc:sldMkLst>
          <pc:docMk/>
          <pc:sldMk cId="4190374911" sldId="338"/>
        </pc:sldMkLst>
      </pc:sldChg>
      <pc:sldChg chg="del">
        <pc:chgData name="Huynh Thanh Sang" userId="287464998038b397" providerId="LiveId" clId="{88E26622-4D0F-4DF0-A4A1-9BE99AAA2C9E}" dt="2021-09-21T12:46:07.376" v="3689" actId="47"/>
        <pc:sldMkLst>
          <pc:docMk/>
          <pc:sldMk cId="3083248675" sldId="339"/>
        </pc:sldMkLst>
      </pc:sldChg>
      <pc:sldChg chg="del">
        <pc:chgData name="Huynh Thanh Sang" userId="287464998038b397" providerId="LiveId" clId="{88E26622-4D0F-4DF0-A4A1-9BE99AAA2C9E}" dt="2021-09-21T12:46:08.225" v="3690" actId="47"/>
        <pc:sldMkLst>
          <pc:docMk/>
          <pc:sldMk cId="491035257" sldId="340"/>
        </pc:sldMkLst>
      </pc:sldChg>
      <pc:sldChg chg="del">
        <pc:chgData name="Huynh Thanh Sang" userId="287464998038b397" providerId="LiveId" clId="{88E26622-4D0F-4DF0-A4A1-9BE99AAA2C9E}" dt="2021-09-21T12:46:09.099" v="3691" actId="47"/>
        <pc:sldMkLst>
          <pc:docMk/>
          <pc:sldMk cId="153255277" sldId="341"/>
        </pc:sldMkLst>
      </pc:sldChg>
      <pc:sldChg chg="del">
        <pc:chgData name="Huynh Thanh Sang" userId="287464998038b397" providerId="LiveId" clId="{88E26622-4D0F-4DF0-A4A1-9BE99AAA2C9E}" dt="2021-09-21T12:46:10.764" v="3692" actId="47"/>
        <pc:sldMkLst>
          <pc:docMk/>
          <pc:sldMk cId="2140116217" sldId="342"/>
        </pc:sldMkLst>
      </pc:sldChg>
      <pc:sldChg chg="del">
        <pc:chgData name="Huynh Thanh Sang" userId="287464998038b397" providerId="LiveId" clId="{88E26622-4D0F-4DF0-A4A1-9BE99AAA2C9E}" dt="2021-09-21T12:46:12.393" v="3693" actId="47"/>
        <pc:sldMkLst>
          <pc:docMk/>
          <pc:sldMk cId="4094447476" sldId="343"/>
        </pc:sldMkLst>
      </pc:sldChg>
      <pc:sldChg chg="addSp delSp modSp add mod setBg">
        <pc:chgData name="Huynh Thanh Sang" userId="287464998038b397" providerId="LiveId" clId="{88E26622-4D0F-4DF0-A4A1-9BE99AAA2C9E}" dt="2021-09-21T12:58:12.469" v="4021" actId="207"/>
        <pc:sldMkLst>
          <pc:docMk/>
          <pc:sldMk cId="166147380" sldId="344"/>
        </pc:sldMkLst>
        <pc:spChg chg="del">
          <ac:chgData name="Huynh Thanh Sang" userId="287464998038b397" providerId="LiveId" clId="{88E26622-4D0F-4DF0-A4A1-9BE99AAA2C9E}" dt="2021-09-21T08:46:08.917" v="337" actId="478"/>
          <ac:spMkLst>
            <pc:docMk/>
            <pc:sldMk cId="166147380" sldId="344"/>
            <ac:spMk id="2" creationId="{4461B3DE-D067-462D-A1A1-6BA32E3D9ADD}"/>
          </ac:spMkLst>
        </pc:spChg>
        <pc:spChg chg="mod">
          <ac:chgData name="Huynh Thanh Sang" userId="287464998038b397" providerId="LiveId" clId="{88E26622-4D0F-4DF0-A4A1-9BE99AAA2C9E}" dt="2021-09-21T08:47:05.684" v="340" actId="26606"/>
          <ac:spMkLst>
            <pc:docMk/>
            <pc:sldMk cId="166147380" sldId="344"/>
            <ac:spMk id="5" creationId="{00000000-0000-0000-0000-000000000000}"/>
          </ac:spMkLst>
        </pc:spChg>
        <pc:spChg chg="mod">
          <ac:chgData name="Huynh Thanh Sang" userId="287464998038b397" providerId="LiveId" clId="{88E26622-4D0F-4DF0-A4A1-9BE99AAA2C9E}" dt="2021-09-21T12:58:12.469" v="4021" actId="207"/>
          <ac:spMkLst>
            <pc:docMk/>
            <pc:sldMk cId="166147380" sldId="344"/>
            <ac:spMk id="6" creationId="{00000000-0000-0000-0000-000000000000}"/>
          </ac:spMkLst>
        </pc:spChg>
        <pc:spChg chg="add del">
          <ac:chgData name="Huynh Thanh Sang" userId="287464998038b397" providerId="LiveId" clId="{88E26622-4D0F-4DF0-A4A1-9BE99AAA2C9E}" dt="2021-09-21T08:47:05.684" v="340" actId="26606"/>
          <ac:spMkLst>
            <pc:docMk/>
            <pc:sldMk cId="166147380" sldId="344"/>
            <ac:spMk id="11" creationId="{0AB6E427-3F73-4C06-A5D5-AE52C3883B50}"/>
          </ac:spMkLst>
        </pc:spChg>
        <pc:spChg chg="add del">
          <ac:chgData name="Huynh Thanh Sang" userId="287464998038b397" providerId="LiveId" clId="{88E26622-4D0F-4DF0-A4A1-9BE99AAA2C9E}" dt="2021-09-21T08:47:05.684" v="340" actId="26606"/>
          <ac:spMkLst>
            <pc:docMk/>
            <pc:sldMk cId="166147380" sldId="344"/>
            <ac:spMk id="13" creationId="{D8C9BDAA-0390-4B39-9B5C-BC95E5120DA4}"/>
          </ac:spMkLst>
        </pc:spChg>
        <pc:spChg chg="add del">
          <ac:chgData name="Huynh Thanh Sang" userId="287464998038b397" providerId="LiveId" clId="{88E26622-4D0F-4DF0-A4A1-9BE99AAA2C9E}" dt="2021-09-21T08:47:05.684" v="340" actId="26606"/>
          <ac:spMkLst>
            <pc:docMk/>
            <pc:sldMk cId="166147380" sldId="344"/>
            <ac:spMk id="15" creationId="{F9DB1FE5-9D46-433B-99D1-2F1B8DC79855}"/>
          </ac:spMkLst>
        </pc:spChg>
        <pc:graphicFrameChg chg="add mod modGraphic">
          <ac:chgData name="Huynh Thanh Sang" userId="287464998038b397" providerId="LiveId" clId="{88E26622-4D0F-4DF0-A4A1-9BE99AAA2C9E}" dt="2021-09-21T12:05:27.211" v="2518" actId="14100"/>
          <ac:graphicFrameMkLst>
            <pc:docMk/>
            <pc:sldMk cId="166147380" sldId="344"/>
            <ac:graphicFrameMk id="3" creationId="{20F2C0CF-2EEB-4243-922C-56208D96D9D8}"/>
          </ac:graphicFrameMkLst>
        </pc:graphicFrameChg>
      </pc:sldChg>
      <pc:sldChg chg="addSp delSp modSp add mod">
        <pc:chgData name="Huynh Thanh Sang" userId="287464998038b397" providerId="LiveId" clId="{88E26622-4D0F-4DF0-A4A1-9BE99AAA2C9E}" dt="2021-09-21T13:01:51.622" v="4064" actId="255"/>
        <pc:sldMkLst>
          <pc:docMk/>
          <pc:sldMk cId="2877971025" sldId="345"/>
        </pc:sldMkLst>
        <pc:spChg chg="mod">
          <ac:chgData name="Huynh Thanh Sang" userId="287464998038b397" providerId="LiveId" clId="{88E26622-4D0F-4DF0-A4A1-9BE99AAA2C9E}" dt="2021-09-21T12:07:17.802" v="2528" actId="20577"/>
          <ac:spMkLst>
            <pc:docMk/>
            <pc:sldMk cId="2877971025" sldId="345"/>
            <ac:spMk id="6" creationId="{00000000-0000-0000-0000-000000000000}"/>
          </ac:spMkLst>
        </pc:spChg>
        <pc:graphicFrameChg chg="add del mod modGraphic">
          <ac:chgData name="Huynh Thanh Sang" userId="287464998038b397" providerId="LiveId" clId="{88E26622-4D0F-4DF0-A4A1-9BE99AAA2C9E}" dt="2021-09-21T08:56:24.128" v="375" actId="478"/>
          <ac:graphicFrameMkLst>
            <pc:docMk/>
            <pc:sldMk cId="2877971025" sldId="345"/>
            <ac:graphicFrameMk id="2" creationId="{07CDCB62-6D4B-4D45-8904-9C5F3779BEE3}"/>
          </ac:graphicFrameMkLst>
        </pc:graphicFrameChg>
        <pc:graphicFrameChg chg="del modGraphic">
          <ac:chgData name="Huynh Thanh Sang" userId="287464998038b397" providerId="LiveId" clId="{88E26622-4D0F-4DF0-A4A1-9BE99AAA2C9E}" dt="2021-09-21T08:53:50.164" v="367" actId="478"/>
          <ac:graphicFrameMkLst>
            <pc:docMk/>
            <pc:sldMk cId="2877971025" sldId="345"/>
            <ac:graphicFrameMk id="3" creationId="{20F2C0CF-2EEB-4243-922C-56208D96D9D8}"/>
          </ac:graphicFrameMkLst>
        </pc:graphicFrameChg>
        <pc:graphicFrameChg chg="add del mod">
          <ac:chgData name="Huynh Thanh Sang" userId="287464998038b397" providerId="LiveId" clId="{88E26622-4D0F-4DF0-A4A1-9BE99AAA2C9E}" dt="2021-09-21T09:03:29.156" v="377"/>
          <ac:graphicFrameMkLst>
            <pc:docMk/>
            <pc:sldMk cId="2877971025" sldId="345"/>
            <ac:graphicFrameMk id="4" creationId="{93AB1030-E135-4D36-B21D-FD1A12137471}"/>
          </ac:graphicFrameMkLst>
        </pc:graphicFrameChg>
        <pc:graphicFrameChg chg="add del mod modGraphic">
          <ac:chgData name="Huynh Thanh Sang" userId="287464998038b397" providerId="LiveId" clId="{88E26622-4D0F-4DF0-A4A1-9BE99AAA2C9E}" dt="2021-09-21T09:04:49.136" v="381" actId="478"/>
          <ac:graphicFrameMkLst>
            <pc:docMk/>
            <pc:sldMk cId="2877971025" sldId="345"/>
            <ac:graphicFrameMk id="7" creationId="{A2223C53-C851-4AA9-BB62-101108BBAB02}"/>
          </ac:graphicFrameMkLst>
        </pc:graphicFrameChg>
        <pc:graphicFrameChg chg="add mod modGraphic">
          <ac:chgData name="Huynh Thanh Sang" userId="287464998038b397" providerId="LiveId" clId="{88E26622-4D0F-4DF0-A4A1-9BE99AAA2C9E}" dt="2021-09-21T13:01:51.622" v="4064" actId="255"/>
          <ac:graphicFrameMkLst>
            <pc:docMk/>
            <pc:sldMk cId="2877971025" sldId="345"/>
            <ac:graphicFrameMk id="8" creationId="{0DF40CBF-7BB3-4963-A8C1-135A06B1FD54}"/>
          </ac:graphicFrameMkLst>
        </pc:graphicFrameChg>
      </pc:sldChg>
      <pc:sldChg chg="addSp delSp modSp add mod">
        <pc:chgData name="Huynh Thanh Sang" userId="287464998038b397" providerId="LiveId" clId="{88E26622-4D0F-4DF0-A4A1-9BE99AAA2C9E}" dt="2021-09-21T13:02:15.348" v="4066" actId="1036"/>
        <pc:sldMkLst>
          <pc:docMk/>
          <pc:sldMk cId="2004152874" sldId="346"/>
        </pc:sldMkLst>
        <pc:spChg chg="mod">
          <ac:chgData name="Huynh Thanh Sang" userId="287464998038b397" providerId="LiveId" clId="{88E26622-4D0F-4DF0-A4A1-9BE99AAA2C9E}" dt="2021-09-21T12:58:26.223" v="4022" actId="207"/>
          <ac:spMkLst>
            <pc:docMk/>
            <pc:sldMk cId="2004152874" sldId="346"/>
            <ac:spMk id="6" creationId="{00000000-0000-0000-0000-000000000000}"/>
          </ac:spMkLst>
        </pc:spChg>
        <pc:spChg chg="add del mod">
          <ac:chgData name="Huynh Thanh Sang" userId="287464998038b397" providerId="LiveId" clId="{88E26622-4D0F-4DF0-A4A1-9BE99AAA2C9E}" dt="2021-09-21T09:17:50.383" v="436" actId="478"/>
          <ac:spMkLst>
            <pc:docMk/>
            <pc:sldMk cId="2004152874" sldId="346"/>
            <ac:spMk id="7" creationId="{76305F11-07D7-4A5B-8B90-C75CE5C93C07}"/>
          </ac:spMkLst>
        </pc:spChg>
        <pc:spChg chg="add del mod">
          <ac:chgData name="Huynh Thanh Sang" userId="287464998038b397" providerId="LiveId" clId="{88E26622-4D0F-4DF0-A4A1-9BE99AAA2C9E}" dt="2021-09-21T09:19:47.168" v="443" actId="21"/>
          <ac:spMkLst>
            <pc:docMk/>
            <pc:sldMk cId="2004152874" sldId="346"/>
            <ac:spMk id="9" creationId="{273EFBD4-C64A-4097-A508-9DBD8AFD1CAD}"/>
          </ac:spMkLst>
        </pc:spChg>
        <pc:spChg chg="add mod">
          <ac:chgData name="Huynh Thanh Sang" userId="287464998038b397" providerId="LiveId" clId="{88E26622-4D0F-4DF0-A4A1-9BE99AAA2C9E}" dt="2021-09-21T13:02:15.348" v="4066" actId="1036"/>
          <ac:spMkLst>
            <pc:docMk/>
            <pc:sldMk cId="2004152874" sldId="346"/>
            <ac:spMk id="10" creationId="{C455F07F-DA14-4A42-9FE5-6A1B477CFBA8}"/>
          </ac:spMkLst>
        </pc:spChg>
        <pc:graphicFrameChg chg="del">
          <ac:chgData name="Huynh Thanh Sang" userId="287464998038b397" providerId="LiveId" clId="{88E26622-4D0F-4DF0-A4A1-9BE99AAA2C9E}" dt="2021-09-21T09:16:48.088" v="432" actId="478"/>
          <ac:graphicFrameMkLst>
            <pc:docMk/>
            <pc:sldMk cId="2004152874" sldId="346"/>
            <ac:graphicFrameMk id="8" creationId="{0DF40CBF-7BB3-4963-A8C1-135A06B1FD54}"/>
          </ac:graphicFrameMkLst>
        </pc:graphicFrameChg>
      </pc:sldChg>
      <pc:sldChg chg="addSp delSp modSp add mod">
        <pc:chgData name="Huynh Thanh Sang" userId="287464998038b397" providerId="LiveId" clId="{88E26622-4D0F-4DF0-A4A1-9BE99AAA2C9E}" dt="2021-09-21T12:58:40.748" v="4023" actId="207"/>
        <pc:sldMkLst>
          <pc:docMk/>
          <pc:sldMk cId="3020614943" sldId="347"/>
        </pc:sldMkLst>
        <pc:spChg chg="add mod">
          <ac:chgData name="Huynh Thanh Sang" userId="287464998038b397" providerId="LiveId" clId="{88E26622-4D0F-4DF0-A4A1-9BE99AAA2C9E}" dt="2021-09-21T09:40:30.447" v="833" actId="20577"/>
          <ac:spMkLst>
            <pc:docMk/>
            <pc:sldMk cId="3020614943" sldId="347"/>
            <ac:spMk id="2" creationId="{731551C5-8E14-4A6E-8A33-E9182F24330F}"/>
          </ac:spMkLst>
        </pc:spChg>
        <pc:spChg chg="add del mod">
          <ac:chgData name="Huynh Thanh Sang" userId="287464998038b397" providerId="LiveId" clId="{88E26622-4D0F-4DF0-A4A1-9BE99AAA2C9E}" dt="2021-09-21T09:42:30.089" v="856"/>
          <ac:spMkLst>
            <pc:docMk/>
            <pc:sldMk cId="3020614943" sldId="347"/>
            <ac:spMk id="4" creationId="{A9AA0EF8-F741-44D9-AE8E-85CEEEC575CA}"/>
          </ac:spMkLst>
        </pc:spChg>
        <pc:spChg chg="mod">
          <ac:chgData name="Huynh Thanh Sang" userId="287464998038b397" providerId="LiveId" clId="{88E26622-4D0F-4DF0-A4A1-9BE99AAA2C9E}" dt="2021-09-21T09:30:01.383" v="700" actId="20577"/>
          <ac:spMkLst>
            <pc:docMk/>
            <pc:sldMk cId="3020614943" sldId="347"/>
            <ac:spMk id="5" creationId="{00000000-0000-0000-0000-000000000000}"/>
          </ac:spMkLst>
        </pc:spChg>
        <pc:spChg chg="mod">
          <ac:chgData name="Huynh Thanh Sang" userId="287464998038b397" providerId="LiveId" clId="{88E26622-4D0F-4DF0-A4A1-9BE99AAA2C9E}" dt="2021-09-21T12:58:40.748" v="4023" actId="207"/>
          <ac:spMkLst>
            <pc:docMk/>
            <pc:sldMk cId="3020614943" sldId="347"/>
            <ac:spMk id="6" creationId="{00000000-0000-0000-0000-000000000000}"/>
          </ac:spMkLst>
        </pc:spChg>
        <pc:spChg chg="add mod">
          <ac:chgData name="Huynh Thanh Sang" userId="287464998038b397" providerId="LiveId" clId="{88E26622-4D0F-4DF0-A4A1-9BE99AAA2C9E}" dt="2021-09-21T10:19:51.922" v="1216" actId="6549"/>
          <ac:spMkLst>
            <pc:docMk/>
            <pc:sldMk cId="3020614943" sldId="347"/>
            <ac:spMk id="9" creationId="{247C3C6D-8C13-4724-B3EA-DE7720FECC81}"/>
          </ac:spMkLst>
        </pc:spChg>
        <pc:spChg chg="del mod">
          <ac:chgData name="Huynh Thanh Sang" userId="287464998038b397" providerId="LiveId" clId="{88E26622-4D0F-4DF0-A4A1-9BE99AAA2C9E}" dt="2021-09-21T09:29:07.749" v="657" actId="478"/>
          <ac:spMkLst>
            <pc:docMk/>
            <pc:sldMk cId="3020614943" sldId="347"/>
            <ac:spMk id="10" creationId="{C455F07F-DA14-4A42-9FE5-6A1B477CFBA8}"/>
          </ac:spMkLst>
        </pc:spChg>
        <pc:spChg chg="add mod">
          <ac:chgData name="Huynh Thanh Sang" userId="287464998038b397" providerId="LiveId" clId="{88E26622-4D0F-4DF0-A4A1-9BE99AAA2C9E}" dt="2021-09-21T10:20:56.648" v="1235" actId="20577"/>
          <ac:spMkLst>
            <pc:docMk/>
            <pc:sldMk cId="3020614943" sldId="347"/>
            <ac:spMk id="11" creationId="{645A2DA5-47DC-4FFE-8735-E157C662C375}"/>
          </ac:spMkLst>
        </pc:spChg>
        <pc:spChg chg="add mod">
          <ac:chgData name="Huynh Thanh Sang" userId="287464998038b397" providerId="LiveId" clId="{88E26622-4D0F-4DF0-A4A1-9BE99AAA2C9E}" dt="2021-09-21T10:22:36.233" v="1325" actId="255"/>
          <ac:spMkLst>
            <pc:docMk/>
            <pc:sldMk cId="3020614943" sldId="347"/>
            <ac:spMk id="14" creationId="{B9BBC7D7-390B-4B1E-AEE6-D3F6C2B5BF20}"/>
          </ac:spMkLst>
        </pc:spChg>
        <pc:graphicFrameChg chg="add del mod">
          <ac:chgData name="Huynh Thanh Sang" userId="287464998038b397" providerId="LiveId" clId="{88E26622-4D0F-4DF0-A4A1-9BE99AAA2C9E}" dt="2021-09-21T09:42:30.089" v="856"/>
          <ac:graphicFrameMkLst>
            <pc:docMk/>
            <pc:sldMk cId="3020614943" sldId="347"/>
            <ac:graphicFrameMk id="3" creationId="{715B0C35-A9B3-4732-8291-E363D3D58183}"/>
          </ac:graphicFrameMkLst>
        </pc:graphicFrameChg>
        <pc:graphicFrameChg chg="add mod modGraphic">
          <ac:chgData name="Huynh Thanh Sang" userId="287464998038b397" providerId="LiveId" clId="{88E26622-4D0F-4DF0-A4A1-9BE99AAA2C9E}" dt="2021-09-21T10:16:23.605" v="1096" actId="14734"/>
          <ac:graphicFrameMkLst>
            <pc:docMk/>
            <pc:sldMk cId="3020614943" sldId="347"/>
            <ac:graphicFrameMk id="7" creationId="{D5D362E8-44E1-4556-BB20-52FFB9878DCA}"/>
          </ac:graphicFrameMkLst>
        </pc:graphicFrameChg>
        <pc:graphicFrameChg chg="add mod modGraphic">
          <ac:chgData name="Huynh Thanh Sang" userId="287464998038b397" providerId="LiveId" clId="{88E26622-4D0F-4DF0-A4A1-9BE99AAA2C9E}" dt="2021-09-21T10:22:15.938" v="1323" actId="2711"/>
          <ac:graphicFrameMkLst>
            <pc:docMk/>
            <pc:sldMk cId="3020614943" sldId="347"/>
            <ac:graphicFrameMk id="8" creationId="{63439A53-72BE-44BB-A529-AF1E25441549}"/>
          </ac:graphicFrameMkLst>
        </pc:graphicFrameChg>
        <pc:graphicFrameChg chg="add mod modGraphic">
          <ac:chgData name="Huynh Thanh Sang" userId="287464998038b397" providerId="LiveId" clId="{88E26622-4D0F-4DF0-A4A1-9BE99AAA2C9E}" dt="2021-09-21T10:22:23.602" v="1324" actId="2711"/>
          <ac:graphicFrameMkLst>
            <pc:docMk/>
            <pc:sldMk cId="3020614943" sldId="347"/>
            <ac:graphicFrameMk id="12" creationId="{CD7E1F39-B17D-44D6-BC63-704E9B8D0618}"/>
          </ac:graphicFrameMkLst>
        </pc:graphicFrameChg>
      </pc:sldChg>
      <pc:sldChg chg="addSp delSp modSp add mod">
        <pc:chgData name="Huynh Thanh Sang" userId="287464998038b397" providerId="LiveId" clId="{88E26622-4D0F-4DF0-A4A1-9BE99AAA2C9E}" dt="2021-09-21T12:58:45.765" v="4024" actId="207"/>
        <pc:sldMkLst>
          <pc:docMk/>
          <pc:sldMk cId="1498251122" sldId="348"/>
        </pc:sldMkLst>
        <pc:spChg chg="mod">
          <ac:chgData name="Huynh Thanh Sang" userId="287464998038b397" providerId="LiveId" clId="{88E26622-4D0F-4DF0-A4A1-9BE99AAA2C9E}" dt="2021-09-21T11:32:57.081" v="1796" actId="6549"/>
          <ac:spMkLst>
            <pc:docMk/>
            <pc:sldMk cId="1498251122" sldId="348"/>
            <ac:spMk id="2" creationId="{731551C5-8E14-4A6E-8A33-E9182F24330F}"/>
          </ac:spMkLst>
        </pc:spChg>
        <pc:spChg chg="mod">
          <ac:chgData name="Huynh Thanh Sang" userId="287464998038b397" providerId="LiveId" clId="{88E26622-4D0F-4DF0-A4A1-9BE99AAA2C9E}" dt="2021-09-21T11:22:49.890" v="1655" actId="1035"/>
          <ac:spMkLst>
            <pc:docMk/>
            <pc:sldMk cId="1498251122" sldId="348"/>
            <ac:spMk id="5" creationId="{00000000-0000-0000-0000-000000000000}"/>
          </ac:spMkLst>
        </pc:spChg>
        <pc:spChg chg="mod">
          <ac:chgData name="Huynh Thanh Sang" userId="287464998038b397" providerId="LiveId" clId="{88E26622-4D0F-4DF0-A4A1-9BE99AAA2C9E}" dt="2021-09-21T12:58:45.765" v="4024" actId="207"/>
          <ac:spMkLst>
            <pc:docMk/>
            <pc:sldMk cId="1498251122" sldId="348"/>
            <ac:spMk id="6" creationId="{00000000-0000-0000-0000-000000000000}"/>
          </ac:spMkLst>
        </pc:spChg>
        <pc:spChg chg="del">
          <ac:chgData name="Huynh Thanh Sang" userId="287464998038b397" providerId="LiveId" clId="{88E26622-4D0F-4DF0-A4A1-9BE99AAA2C9E}" dt="2021-09-21T10:29:09.840" v="1330" actId="478"/>
          <ac:spMkLst>
            <pc:docMk/>
            <pc:sldMk cId="1498251122" sldId="348"/>
            <ac:spMk id="9" creationId="{247C3C6D-8C13-4724-B3EA-DE7720FECC81}"/>
          </ac:spMkLst>
        </pc:spChg>
        <pc:spChg chg="del">
          <ac:chgData name="Huynh Thanh Sang" userId="287464998038b397" providerId="LiveId" clId="{88E26622-4D0F-4DF0-A4A1-9BE99AAA2C9E}" dt="2021-09-21T10:29:16.064" v="1331" actId="478"/>
          <ac:spMkLst>
            <pc:docMk/>
            <pc:sldMk cId="1498251122" sldId="348"/>
            <ac:spMk id="11" creationId="{645A2DA5-47DC-4FFE-8735-E157C662C375}"/>
          </ac:spMkLst>
        </pc:spChg>
        <pc:spChg chg="mod">
          <ac:chgData name="Huynh Thanh Sang" userId="287464998038b397" providerId="LiveId" clId="{88E26622-4D0F-4DF0-A4A1-9BE99AAA2C9E}" dt="2021-09-21T10:37:49.333" v="1434" actId="1036"/>
          <ac:spMkLst>
            <pc:docMk/>
            <pc:sldMk cId="1498251122" sldId="348"/>
            <ac:spMk id="14" creationId="{B9BBC7D7-390B-4B1E-AEE6-D3F6C2B5BF20}"/>
          </ac:spMkLst>
        </pc:spChg>
        <pc:spChg chg="add del">
          <ac:chgData name="Huynh Thanh Sang" userId="287464998038b397" providerId="LiveId" clId="{88E26622-4D0F-4DF0-A4A1-9BE99AAA2C9E}" dt="2021-09-21T10:37:23.461" v="1387" actId="22"/>
          <ac:spMkLst>
            <pc:docMk/>
            <pc:sldMk cId="1498251122" sldId="348"/>
            <ac:spMk id="15" creationId="{BAC9E346-2B9B-4A45-A03B-2CB9D82F51FD}"/>
          </ac:spMkLst>
        </pc:spChg>
        <pc:spChg chg="add mod">
          <ac:chgData name="Huynh Thanh Sang" userId="287464998038b397" providerId="LiveId" clId="{88E26622-4D0F-4DF0-A4A1-9BE99AAA2C9E}" dt="2021-09-21T11:33:06.121" v="1818" actId="6549"/>
          <ac:spMkLst>
            <pc:docMk/>
            <pc:sldMk cId="1498251122" sldId="348"/>
            <ac:spMk id="17" creationId="{461224B7-9479-419F-A230-B1C8884767D9}"/>
          </ac:spMkLst>
        </pc:spChg>
        <pc:graphicFrameChg chg="add del mod modGraphic">
          <ac:chgData name="Huynh Thanh Sang" userId="287464998038b397" providerId="LiveId" clId="{88E26622-4D0F-4DF0-A4A1-9BE99AAA2C9E}" dt="2021-09-21T10:30:39.628" v="1341" actId="478"/>
          <ac:graphicFrameMkLst>
            <pc:docMk/>
            <pc:sldMk cId="1498251122" sldId="348"/>
            <ac:graphicFrameMk id="3" creationId="{3DD6D1FC-7371-4342-9E73-22D95F6BC94F}"/>
          </ac:graphicFrameMkLst>
        </pc:graphicFrameChg>
        <pc:graphicFrameChg chg="add mod modGraphic">
          <ac:chgData name="Huynh Thanh Sang" userId="287464998038b397" providerId="LiveId" clId="{88E26622-4D0F-4DF0-A4A1-9BE99AAA2C9E}" dt="2021-09-21T11:29:13.459" v="1736" actId="20577"/>
          <ac:graphicFrameMkLst>
            <pc:docMk/>
            <pc:sldMk cId="1498251122" sldId="348"/>
            <ac:graphicFrameMk id="4" creationId="{0A283155-40A1-4574-BD7C-ACA92A331D82}"/>
          </ac:graphicFrameMkLst>
        </pc:graphicFrameChg>
        <pc:graphicFrameChg chg="del">
          <ac:chgData name="Huynh Thanh Sang" userId="287464998038b397" providerId="LiveId" clId="{88E26622-4D0F-4DF0-A4A1-9BE99AAA2C9E}" dt="2021-09-21T10:28:50.419" v="1327" actId="478"/>
          <ac:graphicFrameMkLst>
            <pc:docMk/>
            <pc:sldMk cId="1498251122" sldId="348"/>
            <ac:graphicFrameMk id="7" creationId="{D5D362E8-44E1-4556-BB20-52FFB9878DCA}"/>
          </ac:graphicFrameMkLst>
        </pc:graphicFrameChg>
        <pc:graphicFrameChg chg="del">
          <ac:chgData name="Huynh Thanh Sang" userId="287464998038b397" providerId="LiveId" clId="{88E26622-4D0F-4DF0-A4A1-9BE99AAA2C9E}" dt="2021-09-21T10:28:55.931" v="1328" actId="478"/>
          <ac:graphicFrameMkLst>
            <pc:docMk/>
            <pc:sldMk cId="1498251122" sldId="348"/>
            <ac:graphicFrameMk id="8" creationId="{63439A53-72BE-44BB-A529-AF1E25441549}"/>
          </ac:graphicFrameMkLst>
        </pc:graphicFrameChg>
        <pc:graphicFrameChg chg="del">
          <ac:chgData name="Huynh Thanh Sang" userId="287464998038b397" providerId="LiveId" clId="{88E26622-4D0F-4DF0-A4A1-9BE99AAA2C9E}" dt="2021-09-21T10:29:01.467" v="1329" actId="478"/>
          <ac:graphicFrameMkLst>
            <pc:docMk/>
            <pc:sldMk cId="1498251122" sldId="348"/>
            <ac:graphicFrameMk id="12" creationId="{CD7E1F39-B17D-44D6-BC63-704E9B8D0618}"/>
          </ac:graphicFrameMkLst>
        </pc:graphicFrameChg>
        <pc:graphicFrameChg chg="add mod modGraphic">
          <ac:chgData name="Huynh Thanh Sang" userId="287464998038b397" providerId="LiveId" clId="{88E26622-4D0F-4DF0-A4A1-9BE99AAA2C9E}" dt="2021-09-21T11:31:57.570" v="1774" actId="20577"/>
          <ac:graphicFrameMkLst>
            <pc:docMk/>
            <pc:sldMk cId="1498251122" sldId="348"/>
            <ac:graphicFrameMk id="13" creationId="{883D6ED0-558A-457E-AFB2-6BF6BC477F5E}"/>
          </ac:graphicFrameMkLst>
        </pc:graphicFrameChg>
        <pc:graphicFrameChg chg="add del mod">
          <ac:chgData name="Huynh Thanh Sang" userId="287464998038b397" providerId="LiveId" clId="{88E26622-4D0F-4DF0-A4A1-9BE99AAA2C9E}" dt="2021-09-21T10:38:12.281" v="1443"/>
          <ac:graphicFrameMkLst>
            <pc:docMk/>
            <pc:sldMk cId="1498251122" sldId="348"/>
            <ac:graphicFrameMk id="16" creationId="{87C1E916-635E-4080-B7DD-1B4ED9939193}"/>
          </ac:graphicFrameMkLst>
        </pc:graphicFrameChg>
      </pc:sldChg>
      <pc:sldChg chg="modSp add mod">
        <pc:chgData name="Huynh Thanh Sang" userId="287464998038b397" providerId="LiveId" clId="{88E26622-4D0F-4DF0-A4A1-9BE99AAA2C9E}" dt="2021-09-21T12:58:50.296" v="4025" actId="207"/>
        <pc:sldMkLst>
          <pc:docMk/>
          <pc:sldMk cId="1488812065" sldId="349"/>
        </pc:sldMkLst>
        <pc:spChg chg="mod">
          <ac:chgData name="Huynh Thanh Sang" userId="287464998038b397" providerId="LiveId" clId="{88E26622-4D0F-4DF0-A4A1-9BE99AAA2C9E}" dt="2021-09-21T12:00:06.252" v="2390" actId="20577"/>
          <ac:spMkLst>
            <pc:docMk/>
            <pc:sldMk cId="1488812065" sldId="349"/>
            <ac:spMk id="2" creationId="{731551C5-8E14-4A6E-8A33-E9182F24330F}"/>
          </ac:spMkLst>
        </pc:spChg>
        <pc:spChg chg="mod">
          <ac:chgData name="Huynh Thanh Sang" userId="287464998038b397" providerId="LiveId" clId="{88E26622-4D0F-4DF0-A4A1-9BE99AAA2C9E}" dt="2021-09-21T12:58:50.296" v="4025" actId="207"/>
          <ac:spMkLst>
            <pc:docMk/>
            <pc:sldMk cId="1488812065" sldId="349"/>
            <ac:spMk id="6" creationId="{00000000-0000-0000-0000-000000000000}"/>
          </ac:spMkLst>
        </pc:spChg>
        <pc:spChg chg="mod">
          <ac:chgData name="Huynh Thanh Sang" userId="287464998038b397" providerId="LiveId" clId="{88E26622-4D0F-4DF0-A4A1-9BE99AAA2C9E}" dt="2021-09-21T12:00:11.636" v="2392" actId="20577"/>
          <ac:spMkLst>
            <pc:docMk/>
            <pc:sldMk cId="1488812065" sldId="349"/>
            <ac:spMk id="17" creationId="{461224B7-9479-419F-A230-B1C8884767D9}"/>
          </ac:spMkLst>
        </pc:spChg>
        <pc:graphicFrameChg chg="mod modGraphic">
          <ac:chgData name="Huynh Thanh Sang" userId="287464998038b397" providerId="LiveId" clId="{88E26622-4D0F-4DF0-A4A1-9BE99AAA2C9E}" dt="2021-09-21T11:48:29.094" v="1986" actId="114"/>
          <ac:graphicFrameMkLst>
            <pc:docMk/>
            <pc:sldMk cId="1488812065" sldId="349"/>
            <ac:graphicFrameMk id="4" creationId="{0A283155-40A1-4574-BD7C-ACA92A331D82}"/>
          </ac:graphicFrameMkLst>
        </pc:graphicFrameChg>
        <pc:graphicFrameChg chg="mod modGraphic">
          <ac:chgData name="Huynh Thanh Sang" userId="287464998038b397" providerId="LiveId" clId="{88E26622-4D0F-4DF0-A4A1-9BE99AAA2C9E}" dt="2021-09-21T11:56:07.990" v="2257" actId="20577"/>
          <ac:graphicFrameMkLst>
            <pc:docMk/>
            <pc:sldMk cId="1488812065" sldId="349"/>
            <ac:graphicFrameMk id="13" creationId="{883D6ED0-558A-457E-AFB2-6BF6BC477F5E}"/>
          </ac:graphicFrameMkLst>
        </pc:graphicFrameChg>
      </pc:sldChg>
      <pc:sldChg chg="delSp modSp add mod">
        <pc:chgData name="Huynh Thanh Sang" userId="287464998038b397" providerId="LiveId" clId="{88E26622-4D0F-4DF0-A4A1-9BE99AAA2C9E}" dt="2021-09-21T12:58:56.857" v="4026" actId="207"/>
        <pc:sldMkLst>
          <pc:docMk/>
          <pc:sldMk cId="1613872006" sldId="350"/>
        </pc:sldMkLst>
        <pc:spChg chg="mod">
          <ac:chgData name="Huynh Thanh Sang" userId="287464998038b397" providerId="LiveId" clId="{88E26622-4D0F-4DF0-A4A1-9BE99AAA2C9E}" dt="2021-09-21T12:00:55.350" v="2435" actId="6549"/>
          <ac:spMkLst>
            <pc:docMk/>
            <pc:sldMk cId="1613872006" sldId="350"/>
            <ac:spMk id="2" creationId="{731551C5-8E14-4A6E-8A33-E9182F24330F}"/>
          </ac:spMkLst>
        </pc:spChg>
        <pc:spChg chg="mod">
          <ac:chgData name="Huynh Thanh Sang" userId="287464998038b397" providerId="LiveId" clId="{88E26622-4D0F-4DF0-A4A1-9BE99AAA2C9E}" dt="2021-09-21T12:58:56.857" v="4026" actId="207"/>
          <ac:spMkLst>
            <pc:docMk/>
            <pc:sldMk cId="1613872006" sldId="350"/>
            <ac:spMk id="6" creationId="{00000000-0000-0000-0000-000000000000}"/>
          </ac:spMkLst>
        </pc:spChg>
        <pc:spChg chg="mod">
          <ac:chgData name="Huynh Thanh Sang" userId="287464998038b397" providerId="LiveId" clId="{88E26622-4D0F-4DF0-A4A1-9BE99AAA2C9E}" dt="2021-09-21T11:59:45.835" v="2388" actId="1035"/>
          <ac:spMkLst>
            <pc:docMk/>
            <pc:sldMk cId="1613872006" sldId="350"/>
            <ac:spMk id="14" creationId="{B9BBC7D7-390B-4B1E-AEE6-D3F6C2B5BF20}"/>
          </ac:spMkLst>
        </pc:spChg>
        <pc:spChg chg="del">
          <ac:chgData name="Huynh Thanh Sang" userId="287464998038b397" providerId="LiveId" clId="{88E26622-4D0F-4DF0-A4A1-9BE99AAA2C9E}" dt="2021-09-21T11:58:42.883" v="2262" actId="478"/>
          <ac:spMkLst>
            <pc:docMk/>
            <pc:sldMk cId="1613872006" sldId="350"/>
            <ac:spMk id="17" creationId="{461224B7-9479-419F-A230-B1C8884767D9}"/>
          </ac:spMkLst>
        </pc:spChg>
        <pc:graphicFrameChg chg="del mod">
          <ac:chgData name="Huynh Thanh Sang" userId="287464998038b397" providerId="LiveId" clId="{88E26622-4D0F-4DF0-A4A1-9BE99AAA2C9E}" dt="2021-09-21T11:58:39.049" v="2261" actId="478"/>
          <ac:graphicFrameMkLst>
            <pc:docMk/>
            <pc:sldMk cId="1613872006" sldId="350"/>
            <ac:graphicFrameMk id="4" creationId="{0A283155-40A1-4574-BD7C-ACA92A331D82}"/>
          </ac:graphicFrameMkLst>
        </pc:graphicFrameChg>
        <pc:graphicFrameChg chg="mod modGraphic">
          <ac:chgData name="Huynh Thanh Sang" userId="287464998038b397" providerId="LiveId" clId="{88E26622-4D0F-4DF0-A4A1-9BE99AAA2C9E}" dt="2021-09-21T11:59:29.872" v="2334" actId="113"/>
          <ac:graphicFrameMkLst>
            <pc:docMk/>
            <pc:sldMk cId="1613872006" sldId="350"/>
            <ac:graphicFrameMk id="13" creationId="{883D6ED0-558A-457E-AFB2-6BF6BC477F5E}"/>
          </ac:graphicFrameMkLst>
        </pc:graphicFrameChg>
      </pc:sldChg>
      <pc:sldChg chg="addSp delSp modSp add mod">
        <pc:chgData name="Huynh Thanh Sang" userId="287464998038b397" providerId="LiveId" clId="{88E26622-4D0F-4DF0-A4A1-9BE99AAA2C9E}" dt="2021-09-21T12:59:03.320" v="4027" actId="207"/>
        <pc:sldMkLst>
          <pc:docMk/>
          <pc:sldMk cId="2451446128" sldId="351"/>
        </pc:sldMkLst>
        <pc:spChg chg="del">
          <ac:chgData name="Huynh Thanh Sang" userId="287464998038b397" providerId="LiveId" clId="{88E26622-4D0F-4DF0-A4A1-9BE99AAA2C9E}" dt="2021-09-21T12:10:27.442" v="2679" actId="478"/>
          <ac:spMkLst>
            <pc:docMk/>
            <pc:sldMk cId="2451446128" sldId="351"/>
            <ac:spMk id="2" creationId="{731551C5-8E14-4A6E-8A33-E9182F24330F}"/>
          </ac:spMkLst>
        </pc:spChg>
        <pc:spChg chg="mod">
          <ac:chgData name="Huynh Thanh Sang" userId="287464998038b397" providerId="LiveId" clId="{88E26622-4D0F-4DF0-A4A1-9BE99AAA2C9E}" dt="2021-09-21T12:10:03.577" v="2676" actId="20577"/>
          <ac:spMkLst>
            <pc:docMk/>
            <pc:sldMk cId="2451446128" sldId="351"/>
            <ac:spMk id="5" creationId="{00000000-0000-0000-0000-000000000000}"/>
          </ac:spMkLst>
        </pc:spChg>
        <pc:spChg chg="mod">
          <ac:chgData name="Huynh Thanh Sang" userId="287464998038b397" providerId="LiveId" clId="{88E26622-4D0F-4DF0-A4A1-9BE99AAA2C9E}" dt="2021-09-21T12:59:03.320" v="4027" actId="207"/>
          <ac:spMkLst>
            <pc:docMk/>
            <pc:sldMk cId="2451446128" sldId="351"/>
            <ac:spMk id="6" creationId="{00000000-0000-0000-0000-000000000000}"/>
          </ac:spMkLst>
        </pc:spChg>
        <pc:spChg chg="add mod">
          <ac:chgData name="Huynh Thanh Sang" userId="287464998038b397" providerId="LiveId" clId="{88E26622-4D0F-4DF0-A4A1-9BE99AAA2C9E}" dt="2021-09-21T12:19:52.160" v="2727" actId="20577"/>
          <ac:spMkLst>
            <pc:docMk/>
            <pc:sldMk cId="2451446128" sldId="351"/>
            <ac:spMk id="8" creationId="{6751206D-1D42-495F-A0E4-8F84CBB7B556}"/>
          </ac:spMkLst>
        </pc:spChg>
        <pc:spChg chg="del">
          <ac:chgData name="Huynh Thanh Sang" userId="287464998038b397" providerId="LiveId" clId="{88E26622-4D0F-4DF0-A4A1-9BE99AAA2C9E}" dt="2021-09-21T12:10:31.049" v="2680" actId="478"/>
          <ac:spMkLst>
            <pc:docMk/>
            <pc:sldMk cId="2451446128" sldId="351"/>
            <ac:spMk id="14" creationId="{B9BBC7D7-390B-4B1E-AEE6-D3F6C2B5BF20}"/>
          </ac:spMkLst>
        </pc:spChg>
        <pc:graphicFrameChg chg="del">
          <ac:chgData name="Huynh Thanh Sang" userId="287464998038b397" providerId="LiveId" clId="{88E26622-4D0F-4DF0-A4A1-9BE99AAA2C9E}" dt="2021-09-21T12:10:22.447" v="2678" actId="478"/>
          <ac:graphicFrameMkLst>
            <pc:docMk/>
            <pc:sldMk cId="2451446128" sldId="351"/>
            <ac:graphicFrameMk id="13" creationId="{883D6ED0-558A-457E-AFB2-6BF6BC477F5E}"/>
          </ac:graphicFrameMkLst>
        </pc:graphicFrameChg>
      </pc:sldChg>
      <pc:sldChg chg="add del">
        <pc:chgData name="Huynh Thanh Sang" userId="287464998038b397" providerId="LiveId" clId="{88E26622-4D0F-4DF0-A4A1-9BE99AAA2C9E}" dt="2021-09-21T13:00:08.481" v="4036" actId="47"/>
        <pc:sldMkLst>
          <pc:docMk/>
          <pc:sldMk cId="342339332" sldId="352"/>
        </pc:sldMkLst>
      </pc:sldChg>
      <pc:sldChg chg="addSp delSp modSp add mod">
        <pc:chgData name="Huynh Thanh Sang" userId="287464998038b397" providerId="LiveId" clId="{88E26622-4D0F-4DF0-A4A1-9BE99AAA2C9E}" dt="2021-09-21T12:23:11.551" v="2868" actId="6549"/>
        <pc:sldMkLst>
          <pc:docMk/>
          <pc:sldMk cId="1693923326" sldId="353"/>
        </pc:sldMkLst>
        <pc:spChg chg="mod">
          <ac:chgData name="Huynh Thanh Sang" userId="287464998038b397" providerId="LiveId" clId="{88E26622-4D0F-4DF0-A4A1-9BE99AAA2C9E}" dt="2021-09-21T12:23:11.551" v="2868" actId="6549"/>
          <ac:spMkLst>
            <pc:docMk/>
            <pc:sldMk cId="1693923326" sldId="353"/>
            <ac:spMk id="5" creationId="{00000000-0000-0000-0000-000000000000}"/>
          </ac:spMkLst>
        </pc:spChg>
        <pc:spChg chg="del">
          <ac:chgData name="Huynh Thanh Sang" userId="287464998038b397" providerId="LiveId" clId="{88E26622-4D0F-4DF0-A4A1-9BE99AAA2C9E}" dt="2021-09-21T12:20:41.908" v="2729" actId="478"/>
          <ac:spMkLst>
            <pc:docMk/>
            <pc:sldMk cId="1693923326" sldId="353"/>
            <ac:spMk id="8" creationId="{6751206D-1D42-495F-A0E4-8F84CBB7B556}"/>
          </ac:spMkLst>
        </pc:spChg>
        <pc:graphicFrameChg chg="add mod">
          <ac:chgData name="Huynh Thanh Sang" userId="287464998038b397" providerId="LiveId" clId="{88E26622-4D0F-4DF0-A4A1-9BE99AAA2C9E}" dt="2021-09-21T12:22:39.006" v="2846" actId="14100"/>
          <ac:graphicFrameMkLst>
            <pc:docMk/>
            <pc:sldMk cId="1693923326" sldId="353"/>
            <ac:graphicFrameMk id="7" creationId="{D9B5E74E-9B81-42BC-B6B6-0FE63659F649}"/>
          </ac:graphicFrameMkLst>
        </pc:graphicFrameChg>
      </pc:sldChg>
      <pc:sldChg chg="addSp delSp modSp add mod">
        <pc:chgData name="Huynh Thanh Sang" userId="287464998038b397" providerId="LiveId" clId="{88E26622-4D0F-4DF0-A4A1-9BE99AAA2C9E}" dt="2021-09-21T12:59:11.509" v="4028" actId="207"/>
        <pc:sldMkLst>
          <pc:docMk/>
          <pc:sldMk cId="4216935731" sldId="354"/>
        </pc:sldMkLst>
        <pc:spChg chg="mod">
          <ac:chgData name="Huynh Thanh Sang" userId="287464998038b397" providerId="LiveId" clId="{88E26622-4D0F-4DF0-A4A1-9BE99AAA2C9E}" dt="2021-09-21T12:59:11.509" v="4028" actId="207"/>
          <ac:spMkLst>
            <pc:docMk/>
            <pc:sldMk cId="4216935731" sldId="354"/>
            <ac:spMk id="6" creationId="{00000000-0000-0000-0000-000000000000}"/>
          </ac:spMkLst>
        </pc:spChg>
        <pc:graphicFrameChg chg="del">
          <ac:chgData name="Huynh Thanh Sang" userId="287464998038b397" providerId="LiveId" clId="{88E26622-4D0F-4DF0-A4A1-9BE99AAA2C9E}" dt="2021-09-21T12:23:52.509" v="2870" actId="478"/>
          <ac:graphicFrameMkLst>
            <pc:docMk/>
            <pc:sldMk cId="4216935731" sldId="354"/>
            <ac:graphicFrameMk id="7" creationId="{D9B5E74E-9B81-42BC-B6B6-0FE63659F649}"/>
          </ac:graphicFrameMkLst>
        </pc:graphicFrameChg>
        <pc:graphicFrameChg chg="add mod">
          <ac:chgData name="Huynh Thanh Sang" userId="287464998038b397" providerId="LiveId" clId="{88E26622-4D0F-4DF0-A4A1-9BE99AAA2C9E}" dt="2021-09-21T12:24:29.362" v="2933" actId="14100"/>
          <ac:graphicFrameMkLst>
            <pc:docMk/>
            <pc:sldMk cId="4216935731" sldId="354"/>
            <ac:graphicFrameMk id="8" creationId="{A90E5835-B7A7-48D3-9ECA-34E60E07271A}"/>
          </ac:graphicFrameMkLst>
        </pc:graphicFrameChg>
      </pc:sldChg>
      <pc:sldChg chg="addSp delSp modSp add mod">
        <pc:chgData name="Huynh Thanh Sang" userId="287464998038b397" providerId="LiveId" clId="{88E26622-4D0F-4DF0-A4A1-9BE99AAA2C9E}" dt="2021-09-21T12:59:16.565" v="4029" actId="207"/>
        <pc:sldMkLst>
          <pc:docMk/>
          <pc:sldMk cId="536960809" sldId="355"/>
        </pc:sldMkLst>
        <pc:spChg chg="mod">
          <ac:chgData name="Huynh Thanh Sang" userId="287464998038b397" providerId="LiveId" clId="{88E26622-4D0F-4DF0-A4A1-9BE99AAA2C9E}" dt="2021-09-21T12:59:16.565" v="4029" actId="207"/>
          <ac:spMkLst>
            <pc:docMk/>
            <pc:sldMk cId="536960809" sldId="355"/>
            <ac:spMk id="6" creationId="{00000000-0000-0000-0000-000000000000}"/>
          </ac:spMkLst>
        </pc:spChg>
        <pc:graphicFrameChg chg="add mod">
          <ac:chgData name="Huynh Thanh Sang" userId="287464998038b397" providerId="LiveId" clId="{88E26622-4D0F-4DF0-A4A1-9BE99AAA2C9E}" dt="2021-09-21T12:25:48.042" v="3007" actId="14100"/>
          <ac:graphicFrameMkLst>
            <pc:docMk/>
            <pc:sldMk cId="536960809" sldId="355"/>
            <ac:graphicFrameMk id="7" creationId="{60B78D4F-51F2-42CB-889A-FF6B772762D3}"/>
          </ac:graphicFrameMkLst>
        </pc:graphicFrameChg>
        <pc:graphicFrameChg chg="del">
          <ac:chgData name="Huynh Thanh Sang" userId="287464998038b397" providerId="LiveId" clId="{88E26622-4D0F-4DF0-A4A1-9BE99AAA2C9E}" dt="2021-09-21T12:24:54.951" v="2935" actId="478"/>
          <ac:graphicFrameMkLst>
            <pc:docMk/>
            <pc:sldMk cId="536960809" sldId="355"/>
            <ac:graphicFrameMk id="8" creationId="{A90E5835-B7A7-48D3-9ECA-34E60E07271A}"/>
          </ac:graphicFrameMkLst>
        </pc:graphicFrameChg>
      </pc:sldChg>
      <pc:sldChg chg="addSp delSp modSp add mod">
        <pc:chgData name="Huynh Thanh Sang" userId="287464998038b397" providerId="LiveId" clId="{88E26622-4D0F-4DF0-A4A1-9BE99AAA2C9E}" dt="2021-09-21T12:59:21.481" v="4030" actId="207"/>
        <pc:sldMkLst>
          <pc:docMk/>
          <pc:sldMk cId="892020974" sldId="356"/>
        </pc:sldMkLst>
        <pc:spChg chg="mod">
          <ac:chgData name="Huynh Thanh Sang" userId="287464998038b397" providerId="LiveId" clId="{88E26622-4D0F-4DF0-A4A1-9BE99AAA2C9E}" dt="2021-09-21T12:59:21.481" v="4030" actId="207"/>
          <ac:spMkLst>
            <pc:docMk/>
            <pc:sldMk cId="892020974" sldId="356"/>
            <ac:spMk id="6" creationId="{00000000-0000-0000-0000-000000000000}"/>
          </ac:spMkLst>
        </pc:spChg>
        <pc:graphicFrameChg chg="del">
          <ac:chgData name="Huynh Thanh Sang" userId="287464998038b397" providerId="LiveId" clId="{88E26622-4D0F-4DF0-A4A1-9BE99AAA2C9E}" dt="2021-09-21T12:26:30.416" v="3009" actId="478"/>
          <ac:graphicFrameMkLst>
            <pc:docMk/>
            <pc:sldMk cId="892020974" sldId="356"/>
            <ac:graphicFrameMk id="7" creationId="{60B78D4F-51F2-42CB-889A-FF6B772762D3}"/>
          </ac:graphicFrameMkLst>
        </pc:graphicFrameChg>
        <pc:graphicFrameChg chg="add mod">
          <ac:chgData name="Huynh Thanh Sang" userId="287464998038b397" providerId="LiveId" clId="{88E26622-4D0F-4DF0-A4A1-9BE99AAA2C9E}" dt="2021-09-21T12:26:46.954" v="3061" actId="14100"/>
          <ac:graphicFrameMkLst>
            <pc:docMk/>
            <pc:sldMk cId="892020974" sldId="356"/>
            <ac:graphicFrameMk id="8" creationId="{E03795DE-6C77-4549-8789-96CA49CBDD03}"/>
          </ac:graphicFrameMkLst>
        </pc:graphicFrameChg>
      </pc:sldChg>
      <pc:sldChg chg="addSp delSp modSp add mod">
        <pc:chgData name="Huynh Thanh Sang" userId="287464998038b397" providerId="LiveId" clId="{88E26622-4D0F-4DF0-A4A1-9BE99AAA2C9E}" dt="2021-09-21T12:59:26.241" v="4031" actId="207"/>
        <pc:sldMkLst>
          <pc:docMk/>
          <pc:sldMk cId="1380349852" sldId="357"/>
        </pc:sldMkLst>
        <pc:spChg chg="mod">
          <ac:chgData name="Huynh Thanh Sang" userId="287464998038b397" providerId="LiveId" clId="{88E26622-4D0F-4DF0-A4A1-9BE99AAA2C9E}" dt="2021-09-21T12:59:26.241" v="4031" actId="207"/>
          <ac:spMkLst>
            <pc:docMk/>
            <pc:sldMk cId="1380349852" sldId="357"/>
            <ac:spMk id="6" creationId="{00000000-0000-0000-0000-000000000000}"/>
          </ac:spMkLst>
        </pc:spChg>
        <pc:graphicFrameChg chg="add mod">
          <ac:chgData name="Huynh Thanh Sang" userId="287464998038b397" providerId="LiveId" clId="{88E26622-4D0F-4DF0-A4A1-9BE99AAA2C9E}" dt="2021-09-21T12:27:39.882" v="3116" actId="14100"/>
          <ac:graphicFrameMkLst>
            <pc:docMk/>
            <pc:sldMk cId="1380349852" sldId="357"/>
            <ac:graphicFrameMk id="7" creationId="{C4C2AC72-2FC2-4929-B3E6-5A7619E5E962}"/>
          </ac:graphicFrameMkLst>
        </pc:graphicFrameChg>
        <pc:graphicFrameChg chg="del">
          <ac:chgData name="Huynh Thanh Sang" userId="287464998038b397" providerId="LiveId" clId="{88E26622-4D0F-4DF0-A4A1-9BE99AAA2C9E}" dt="2021-09-21T12:27:08.264" v="3063" actId="478"/>
          <ac:graphicFrameMkLst>
            <pc:docMk/>
            <pc:sldMk cId="1380349852" sldId="357"/>
            <ac:graphicFrameMk id="8" creationId="{E03795DE-6C77-4549-8789-96CA49CBDD03}"/>
          </ac:graphicFrameMkLst>
        </pc:graphicFrameChg>
      </pc:sldChg>
      <pc:sldChg chg="addSp delSp modSp add mod">
        <pc:chgData name="Huynh Thanh Sang" userId="287464998038b397" providerId="LiveId" clId="{88E26622-4D0F-4DF0-A4A1-9BE99AAA2C9E}" dt="2021-09-21T12:59:30.997" v="4032" actId="207"/>
        <pc:sldMkLst>
          <pc:docMk/>
          <pc:sldMk cId="3013009213" sldId="358"/>
        </pc:sldMkLst>
        <pc:spChg chg="mod">
          <ac:chgData name="Huynh Thanh Sang" userId="287464998038b397" providerId="LiveId" clId="{88E26622-4D0F-4DF0-A4A1-9BE99AAA2C9E}" dt="2021-09-21T12:32:48.222" v="3196" actId="20577"/>
          <ac:spMkLst>
            <pc:docMk/>
            <pc:sldMk cId="3013009213" sldId="358"/>
            <ac:spMk id="5" creationId="{00000000-0000-0000-0000-000000000000}"/>
          </ac:spMkLst>
        </pc:spChg>
        <pc:spChg chg="mod">
          <ac:chgData name="Huynh Thanh Sang" userId="287464998038b397" providerId="LiveId" clId="{88E26622-4D0F-4DF0-A4A1-9BE99AAA2C9E}" dt="2021-09-21T12:59:30.997" v="4032" actId="207"/>
          <ac:spMkLst>
            <pc:docMk/>
            <pc:sldMk cId="3013009213" sldId="358"/>
            <ac:spMk id="6" creationId="{00000000-0000-0000-0000-000000000000}"/>
          </ac:spMkLst>
        </pc:spChg>
        <pc:spChg chg="add mod">
          <ac:chgData name="Huynh Thanh Sang" userId="287464998038b397" providerId="LiveId" clId="{88E26622-4D0F-4DF0-A4A1-9BE99AAA2C9E}" dt="2021-09-21T12:35:19.980" v="3221" actId="1035"/>
          <ac:spMkLst>
            <pc:docMk/>
            <pc:sldMk cId="3013009213" sldId="358"/>
            <ac:spMk id="8" creationId="{3F7ABC17-E94F-4B54-AF3B-25B1586E47D3}"/>
          </ac:spMkLst>
        </pc:spChg>
        <pc:graphicFrameChg chg="del">
          <ac:chgData name="Huynh Thanh Sang" userId="287464998038b397" providerId="LiveId" clId="{88E26622-4D0F-4DF0-A4A1-9BE99AAA2C9E}" dt="2021-09-21T12:31:15.247" v="3148" actId="478"/>
          <ac:graphicFrameMkLst>
            <pc:docMk/>
            <pc:sldMk cId="3013009213" sldId="358"/>
            <ac:graphicFrameMk id="7" creationId="{C4C2AC72-2FC2-4929-B3E6-5A7619E5E962}"/>
          </ac:graphicFrameMkLst>
        </pc:graphicFrameChg>
      </pc:sldChg>
      <pc:sldChg chg="addSp delSp modSp add mod">
        <pc:chgData name="Huynh Thanh Sang" userId="287464998038b397" providerId="LiveId" clId="{88E26622-4D0F-4DF0-A4A1-9BE99AAA2C9E}" dt="2021-09-21T12:59:35.189" v="4033" actId="207"/>
        <pc:sldMkLst>
          <pc:docMk/>
          <pc:sldMk cId="1044211107" sldId="359"/>
        </pc:sldMkLst>
        <pc:spChg chg="mod">
          <ac:chgData name="Huynh Thanh Sang" userId="287464998038b397" providerId="LiveId" clId="{88E26622-4D0F-4DF0-A4A1-9BE99AAA2C9E}" dt="2021-09-21T12:36:25.573" v="3256" actId="20577"/>
          <ac:spMkLst>
            <pc:docMk/>
            <pc:sldMk cId="1044211107" sldId="359"/>
            <ac:spMk id="5" creationId="{00000000-0000-0000-0000-000000000000}"/>
          </ac:spMkLst>
        </pc:spChg>
        <pc:spChg chg="mod">
          <ac:chgData name="Huynh Thanh Sang" userId="287464998038b397" providerId="LiveId" clId="{88E26622-4D0F-4DF0-A4A1-9BE99AAA2C9E}" dt="2021-09-21T12:59:35.189" v="4033" actId="207"/>
          <ac:spMkLst>
            <pc:docMk/>
            <pc:sldMk cId="1044211107" sldId="359"/>
            <ac:spMk id="6" creationId="{00000000-0000-0000-0000-000000000000}"/>
          </ac:spMkLst>
        </pc:spChg>
        <pc:spChg chg="add mod">
          <ac:chgData name="Huynh Thanh Sang" userId="287464998038b397" providerId="LiveId" clId="{88E26622-4D0F-4DF0-A4A1-9BE99AAA2C9E}" dt="2021-09-21T12:38:24.730" v="3322" actId="6549"/>
          <ac:spMkLst>
            <pc:docMk/>
            <pc:sldMk cId="1044211107" sldId="359"/>
            <ac:spMk id="7" creationId="{F36607FD-E4DF-4090-B7FF-811A20FB5DB7}"/>
          </ac:spMkLst>
        </pc:spChg>
        <pc:spChg chg="del">
          <ac:chgData name="Huynh Thanh Sang" userId="287464998038b397" providerId="LiveId" clId="{88E26622-4D0F-4DF0-A4A1-9BE99AAA2C9E}" dt="2021-09-21T12:36:29.891" v="3257" actId="478"/>
          <ac:spMkLst>
            <pc:docMk/>
            <pc:sldMk cId="1044211107" sldId="359"/>
            <ac:spMk id="8" creationId="{3F7ABC17-E94F-4B54-AF3B-25B1586E47D3}"/>
          </ac:spMkLst>
        </pc:spChg>
      </pc:sldChg>
      <pc:sldChg chg="addSp delSp modSp add mod">
        <pc:chgData name="Huynh Thanh Sang" userId="287464998038b397" providerId="LiveId" clId="{88E26622-4D0F-4DF0-A4A1-9BE99AAA2C9E}" dt="2021-09-21T12:59:40.297" v="4034" actId="207"/>
        <pc:sldMkLst>
          <pc:docMk/>
          <pc:sldMk cId="2030348596" sldId="360"/>
        </pc:sldMkLst>
        <pc:spChg chg="mod">
          <ac:chgData name="Huynh Thanh Sang" userId="287464998038b397" providerId="LiveId" clId="{88E26622-4D0F-4DF0-A4A1-9BE99AAA2C9E}" dt="2021-09-21T12:40:31.810" v="3452" actId="20577"/>
          <ac:spMkLst>
            <pc:docMk/>
            <pc:sldMk cId="2030348596" sldId="360"/>
            <ac:spMk id="5" creationId="{00000000-0000-0000-0000-000000000000}"/>
          </ac:spMkLst>
        </pc:spChg>
        <pc:spChg chg="mod">
          <ac:chgData name="Huynh Thanh Sang" userId="287464998038b397" providerId="LiveId" clId="{88E26622-4D0F-4DF0-A4A1-9BE99AAA2C9E}" dt="2021-09-21T12:59:40.297" v="4034" actId="207"/>
          <ac:spMkLst>
            <pc:docMk/>
            <pc:sldMk cId="2030348596" sldId="360"/>
            <ac:spMk id="6" creationId="{00000000-0000-0000-0000-000000000000}"/>
          </ac:spMkLst>
        </pc:spChg>
        <pc:spChg chg="del">
          <ac:chgData name="Huynh Thanh Sang" userId="287464998038b397" providerId="LiveId" clId="{88E26622-4D0F-4DF0-A4A1-9BE99AAA2C9E}" dt="2021-09-21T12:40:37.141" v="3453" actId="478"/>
          <ac:spMkLst>
            <pc:docMk/>
            <pc:sldMk cId="2030348596" sldId="360"/>
            <ac:spMk id="7" creationId="{F36607FD-E4DF-4090-B7FF-811A20FB5DB7}"/>
          </ac:spMkLst>
        </pc:spChg>
        <pc:spChg chg="add mod">
          <ac:chgData name="Huynh Thanh Sang" userId="287464998038b397" providerId="LiveId" clId="{88E26622-4D0F-4DF0-A4A1-9BE99AAA2C9E}" dt="2021-09-21T12:43:39.077" v="3642" actId="114"/>
          <ac:spMkLst>
            <pc:docMk/>
            <pc:sldMk cId="2030348596" sldId="360"/>
            <ac:spMk id="9" creationId="{6E499F0B-21C5-48C5-A7A1-D2D4F29DA6AD}"/>
          </ac:spMkLst>
        </pc:spChg>
        <pc:graphicFrameChg chg="add mod">
          <ac:chgData name="Huynh Thanh Sang" userId="287464998038b397" providerId="LiveId" clId="{88E26622-4D0F-4DF0-A4A1-9BE99AAA2C9E}" dt="2021-09-21T12:41:44.448" v="3526" actId="1037"/>
          <ac:graphicFrameMkLst>
            <pc:docMk/>
            <pc:sldMk cId="2030348596" sldId="360"/>
            <ac:graphicFrameMk id="8" creationId="{BCA4FCD0-3665-4E93-BA0F-155BD11F0436}"/>
          </ac:graphicFrameMkLst>
        </pc:graphicFrameChg>
      </pc:sldChg>
      <pc:sldChg chg="addSp delSp modSp add mod">
        <pc:chgData name="Huynh Thanh Sang" userId="287464998038b397" providerId="LiveId" clId="{88E26622-4D0F-4DF0-A4A1-9BE99AAA2C9E}" dt="2021-09-21T13:00:31.823" v="4039" actId="255"/>
        <pc:sldMkLst>
          <pc:docMk/>
          <pc:sldMk cId="980779683" sldId="361"/>
        </pc:sldMkLst>
        <pc:spChg chg="mod">
          <ac:chgData name="Huynh Thanh Sang" userId="287464998038b397" providerId="LiveId" clId="{88E26622-4D0F-4DF0-A4A1-9BE99AAA2C9E}" dt="2021-09-21T12:48:12.559" v="3794" actId="6549"/>
          <ac:spMkLst>
            <pc:docMk/>
            <pc:sldMk cId="980779683" sldId="361"/>
            <ac:spMk id="5" creationId="{00000000-0000-0000-0000-000000000000}"/>
          </ac:spMkLst>
        </pc:spChg>
        <pc:spChg chg="mod">
          <ac:chgData name="Huynh Thanh Sang" userId="287464998038b397" providerId="LiveId" clId="{88E26622-4D0F-4DF0-A4A1-9BE99AAA2C9E}" dt="2021-09-21T12:59:44.785" v="4035" actId="207"/>
          <ac:spMkLst>
            <pc:docMk/>
            <pc:sldMk cId="980779683" sldId="361"/>
            <ac:spMk id="6" creationId="{00000000-0000-0000-0000-000000000000}"/>
          </ac:spMkLst>
        </pc:spChg>
        <pc:spChg chg="add mod">
          <ac:chgData name="Huynh Thanh Sang" userId="287464998038b397" providerId="LiveId" clId="{88E26622-4D0F-4DF0-A4A1-9BE99AAA2C9E}" dt="2021-09-21T13:00:31.823" v="4039" actId="255"/>
          <ac:spMkLst>
            <pc:docMk/>
            <pc:sldMk cId="980779683" sldId="361"/>
            <ac:spMk id="7" creationId="{0DD6A61E-A2BD-443A-8478-EF972918F8C9}"/>
          </ac:spMkLst>
        </pc:spChg>
        <pc:spChg chg="del">
          <ac:chgData name="Huynh Thanh Sang" userId="287464998038b397" providerId="LiveId" clId="{88E26622-4D0F-4DF0-A4A1-9BE99AAA2C9E}" dt="2021-09-21T12:48:19.197" v="3795" actId="478"/>
          <ac:spMkLst>
            <pc:docMk/>
            <pc:sldMk cId="980779683" sldId="361"/>
            <ac:spMk id="9" creationId="{6E499F0B-21C5-48C5-A7A1-D2D4F29DA6AD}"/>
          </ac:spMkLst>
        </pc:spChg>
        <pc:graphicFrameChg chg="del">
          <ac:chgData name="Huynh Thanh Sang" userId="287464998038b397" providerId="LiveId" clId="{88E26622-4D0F-4DF0-A4A1-9BE99AAA2C9E}" dt="2021-09-21T12:47:30.860" v="3695" actId="478"/>
          <ac:graphicFrameMkLst>
            <pc:docMk/>
            <pc:sldMk cId="980779683" sldId="361"/>
            <ac:graphicFrameMk id="8" creationId="{BCA4FCD0-3665-4E93-BA0F-155BD11F0436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D:\du%20lieu\2021\QH%20Daknok\chuyen%20de%20QHTM\bieu%20do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D:\du%20lieu\2021\QH%20Daknok\chuyen%20de%20QHTM\bieu%20do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D:\du%20lieu\2021\QH%20Daknok\chuyen%20de%20QHTM\bieu%20do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D:\du%20lieu\2021\QH%20Daknok\chuyen%20de%20QHTM\bieu%20do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D:\du%20lieu\2021\QH%20Daknok\chuyen%20de%20QHTM\bieu%20do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vi-V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Biểu</a:t>
            </a:r>
            <a:r>
              <a:rPr lang="en-US" baseline="0"/>
              <a:t> đồ 1: </a:t>
            </a:r>
            <a:r>
              <a:rPr lang="en-US"/>
              <a:t>Kim ngạch</a:t>
            </a:r>
            <a:r>
              <a:rPr lang="en-US" baseline="0"/>
              <a:t> xuất nhập khẩu giai đoạn 2010 - 2020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2823944392571842E-2"/>
          <c:y val="0.15620130553800801"/>
          <c:w val="0.9543521112148563"/>
          <c:h val="0.560797051347735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Sheet1!$A$58</c:f>
              <c:strCache>
                <c:ptCount val="1"/>
                <c:pt idx="0">
                  <c:v>Kim ngạch xuất khẩu (triệu USD)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movingAvg"/>
            <c:period val="2"/>
            <c:dispRSqr val="0"/>
            <c:dispEq val="0"/>
          </c:trendline>
          <c:cat>
            <c:numRef>
              <c:f>Sheet1!$B$57:$L$57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Sheet1!$B$58:$L$58</c:f>
              <c:numCache>
                <c:formatCode>#,##0</c:formatCode>
                <c:ptCount val="11"/>
                <c:pt idx="0" formatCode="_(* #,##0_);_(* \(#,##0\);_(* &quot;-&quot;??_);_(@_)">
                  <c:v>250.15</c:v>
                </c:pt>
                <c:pt idx="1">
                  <c:v>399.19</c:v>
                </c:pt>
                <c:pt idx="2">
                  <c:v>536.80999999999995</c:v>
                </c:pt>
                <c:pt idx="3">
                  <c:v>458.3</c:v>
                </c:pt>
                <c:pt idx="4">
                  <c:v>701.18</c:v>
                </c:pt>
                <c:pt idx="5">
                  <c:v>567.47</c:v>
                </c:pt>
                <c:pt idx="6">
                  <c:v>655.13</c:v>
                </c:pt>
                <c:pt idx="7" formatCode="_(* #,##0_);_(* \(#,##0\);_(* &quot;-&quot;??_);_(@_)">
                  <c:v>1035</c:v>
                </c:pt>
                <c:pt idx="8" formatCode="_(* #,##0_);_(* \(#,##0\);_(* &quot;-&quot;??_);_(@_)">
                  <c:v>1122</c:v>
                </c:pt>
                <c:pt idx="9" formatCode="_(* #,##0_);_(* \(#,##0\);_(* &quot;-&quot;??_);_(@_)">
                  <c:v>1115</c:v>
                </c:pt>
                <c:pt idx="10" formatCode="_(* #,##0_);_(* \(#,##0\);_(* &quot;-&quot;??_);_(@_)">
                  <c:v>920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DE0-4173-872A-B0608CDCCFE3}"/>
            </c:ext>
          </c:extLst>
        </c:ser>
        <c:ser>
          <c:idx val="1"/>
          <c:order val="1"/>
          <c:tx>
            <c:strRef>
              <c:f>Sheet1!$A$59</c:f>
              <c:strCache>
                <c:ptCount val="1"/>
                <c:pt idx="0">
                  <c:v>Kim ngạch nhập khẩu (triệu USD)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movingAvg"/>
            <c:period val="2"/>
            <c:dispRSqr val="0"/>
            <c:dispEq val="0"/>
          </c:trendline>
          <c:cat>
            <c:numRef>
              <c:f>Sheet1!$B$57:$L$57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Sheet1!$B$59:$L$59</c:f>
              <c:numCache>
                <c:formatCode>#,##0</c:formatCode>
                <c:ptCount val="11"/>
                <c:pt idx="0">
                  <c:v>14.65</c:v>
                </c:pt>
                <c:pt idx="1">
                  <c:v>5.59</c:v>
                </c:pt>
                <c:pt idx="2">
                  <c:v>37.04</c:v>
                </c:pt>
                <c:pt idx="3">
                  <c:v>120.21</c:v>
                </c:pt>
                <c:pt idx="4">
                  <c:v>115.11</c:v>
                </c:pt>
                <c:pt idx="5">
                  <c:v>202.85</c:v>
                </c:pt>
                <c:pt idx="6">
                  <c:v>112.01</c:v>
                </c:pt>
                <c:pt idx="7" formatCode="_(* #,##0_);_(* \(#,##0\);_(* &quot;-&quot;??_);_(@_)">
                  <c:v>165.9</c:v>
                </c:pt>
                <c:pt idx="8" formatCode="_(* #,##0_);_(* \(#,##0\);_(* &quot;-&quot;??_);_(@_)">
                  <c:v>299</c:v>
                </c:pt>
                <c:pt idx="9" formatCode="_(* #,##0_);_(* \(#,##0\);_(* &quot;-&quot;??_);_(@_)">
                  <c:v>316</c:v>
                </c:pt>
                <c:pt idx="10" formatCode="_(* #,##0_);_(* \(#,##0\);_(* &quot;-&quot;??_);_(@_)">
                  <c:v>320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DE0-4173-872A-B0608CDCCF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5985408"/>
        <c:axId val="68276160"/>
      </c:barChart>
      <c:catAx>
        <c:axId val="75985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  <c:crossAx val="68276160"/>
        <c:crosses val="autoZero"/>
        <c:auto val="1"/>
        <c:lblAlgn val="ctr"/>
        <c:lblOffset val="100"/>
        <c:noMultiLvlLbl val="0"/>
      </c:catAx>
      <c:valAx>
        <c:axId val="6827616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crossAx val="75985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9197927056503559E-2"/>
          <c:y val="0.81723562192123334"/>
          <c:w val="0.9699035986514758"/>
          <c:h val="0.145781671483399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vi-V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vi-V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vi-V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Biểu</a:t>
            </a:r>
            <a:r>
              <a:rPr lang="en-US" baseline="0"/>
              <a:t> đồ 2: </a:t>
            </a:r>
            <a:r>
              <a:rPr lang="en-US"/>
              <a:t>Cán</a:t>
            </a:r>
            <a:r>
              <a:rPr lang="en-US" baseline="0"/>
              <a:t> cân xuất nhập khẩu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Sheet1!$A$64</c:f>
              <c:strCache>
                <c:ptCount val="1"/>
                <c:pt idx="0">
                  <c:v>   Xuất nhập khẩu/GRDP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0"/>
              <c:layout>
                <c:manualLayout>
                  <c:x val="2.3715418710189191E-2"/>
                  <c:y val="1.57325467059980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D06-4D9D-8764-742090964F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Sheet1!$B$62:$L$62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Sheet1!$B$64:$L$64</c:f>
              <c:numCache>
                <c:formatCode>0.00%</c:formatCode>
                <c:ptCount val="11"/>
                <c:pt idx="0">
                  <c:v>0.45592724331636675</c:v>
                </c:pt>
                <c:pt idx="1">
                  <c:v>0.5815511347584843</c:v>
                </c:pt>
                <c:pt idx="2">
                  <c:v>0.72064791491701574</c:v>
                </c:pt>
                <c:pt idx="3">
                  <c:v>0.66398682002725484</c:v>
                </c:pt>
                <c:pt idx="4">
                  <c:v>0.87402778293036121</c:v>
                </c:pt>
                <c:pt idx="5">
                  <c:v>0.70831887266725913</c:v>
                </c:pt>
                <c:pt idx="6">
                  <c:v>0.71408177616563406</c:v>
                </c:pt>
                <c:pt idx="7">
                  <c:v>1.0393086723808811</c:v>
                </c:pt>
                <c:pt idx="8">
                  <c:v>1.2420172814888668</c:v>
                </c:pt>
                <c:pt idx="9">
                  <c:v>1.1720609302810296</c:v>
                </c:pt>
                <c:pt idx="10">
                  <c:v>0.91670501216144995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D06-4D9D-8764-742090964F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204160"/>
        <c:axId val="68278464"/>
      </c:barChart>
      <c:lineChart>
        <c:grouping val="standard"/>
        <c:varyColors val="0"/>
        <c:ser>
          <c:idx val="0"/>
          <c:order val="0"/>
          <c:tx>
            <c:strRef>
              <c:f>Sheet1!$A$63</c:f>
              <c:strCache>
                <c:ptCount val="1"/>
                <c:pt idx="0">
                  <c:v>   Nhập khẩu/xuất khẩu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Sheet1!$B$62:$L$62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Sheet1!$B$63:$L$63</c:f>
              <c:numCache>
                <c:formatCode>0.00%</c:formatCode>
                <c:ptCount val="11"/>
                <c:pt idx="0">
                  <c:v>5.8564861083349989E-2</c:v>
                </c:pt>
                <c:pt idx="1">
                  <c:v>1.4003356797514967E-2</c:v>
                </c:pt>
                <c:pt idx="2">
                  <c:v>6.9000204914215463E-2</c:v>
                </c:pt>
                <c:pt idx="3">
                  <c:v>0.26229543966833951</c:v>
                </c:pt>
                <c:pt idx="4">
                  <c:v>0.16416611996919481</c:v>
                </c:pt>
                <c:pt idx="5">
                  <c:v>0.35746383068708476</c:v>
                </c:pt>
                <c:pt idx="6">
                  <c:v>0.17097369987636044</c:v>
                </c:pt>
                <c:pt idx="7">
                  <c:v>0.16028985507246377</c:v>
                </c:pt>
                <c:pt idx="8">
                  <c:v>0.26648841354723707</c:v>
                </c:pt>
                <c:pt idx="9">
                  <c:v>0.28340807174887894</c:v>
                </c:pt>
                <c:pt idx="10">
                  <c:v>0.34782608695652173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6D06-4D9D-8764-742090964F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205696"/>
        <c:axId val="68279040"/>
      </c:lineChart>
      <c:catAx>
        <c:axId val="82204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  <c:crossAx val="68278464"/>
        <c:crosses val="autoZero"/>
        <c:auto val="1"/>
        <c:lblAlgn val="ctr"/>
        <c:lblOffset val="100"/>
        <c:noMultiLvlLbl val="0"/>
      </c:catAx>
      <c:valAx>
        <c:axId val="68278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  <c:crossAx val="82204160"/>
        <c:crosses val="autoZero"/>
        <c:crossBetween val="between"/>
      </c:valAx>
      <c:valAx>
        <c:axId val="68279040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  <c:crossAx val="82205696"/>
        <c:crosses val="max"/>
        <c:crossBetween val="between"/>
      </c:valAx>
      <c:catAx>
        <c:axId val="822056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827904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vi-V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vi-V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vi-V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Biểu</a:t>
            </a:r>
            <a:r>
              <a:rPr lang="en-US" b="1" baseline="0"/>
              <a:t> đồ 3: </a:t>
            </a:r>
            <a:r>
              <a:rPr lang="en-US" b="1"/>
              <a:t>Số</a:t>
            </a:r>
            <a:r>
              <a:rPr lang="en-US" b="1" baseline="0"/>
              <a:t> doanh nghiệp và lao động ngành thương mại 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baseline="0"/>
              <a:t>giai đoạn 2010 - 2020</a:t>
            </a:r>
            <a:endParaRPr lang="en-US" b="1"/>
          </a:p>
        </c:rich>
      </c:tx>
      <c:layout>
        <c:manualLayout>
          <c:xMode val="edge"/>
          <c:yMode val="edge"/>
          <c:x val="0.19692307692307692"/>
          <c:y val="2.446483180428134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Doanh nghiệp TM (DN)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Sheet1!$B$2:$L$2</c:f>
              <c:numCache>
                <c:formatCode>@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Sheet1!$B$3:$L$3</c:f>
              <c:numCache>
                <c:formatCode>_(* #,##0_);_(* \(#,##0\);_(* "-"??_);_(@_)</c:formatCode>
                <c:ptCount val="11"/>
                <c:pt idx="0">
                  <c:v>287</c:v>
                </c:pt>
                <c:pt idx="1">
                  <c:v>332</c:v>
                </c:pt>
                <c:pt idx="2">
                  <c:v>335</c:v>
                </c:pt>
                <c:pt idx="3">
                  <c:v>379</c:v>
                </c:pt>
                <c:pt idx="4">
                  <c:v>551</c:v>
                </c:pt>
                <c:pt idx="5">
                  <c:v>660</c:v>
                </c:pt>
                <c:pt idx="6">
                  <c:v>760</c:v>
                </c:pt>
                <c:pt idx="7">
                  <c:v>780</c:v>
                </c:pt>
                <c:pt idx="8">
                  <c:v>778</c:v>
                </c:pt>
                <c:pt idx="9">
                  <c:v>830</c:v>
                </c:pt>
                <c:pt idx="10">
                  <c:v>871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035-434F-939D-F4AF97A43E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797120"/>
        <c:axId val="89794240"/>
      </c:barChart>
      <c:lineChart>
        <c:grouping val="standard"/>
        <c:varyColors val="0"/>
        <c:ser>
          <c:idx val="1"/>
          <c:order val="1"/>
          <c:tx>
            <c:strRef>
              <c:f>Sheet1!$A$4</c:f>
              <c:strCache>
                <c:ptCount val="1"/>
                <c:pt idx="0">
                  <c:v>Lao động ngành TM (người)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Sheet1!$B$4:$L$4</c:f>
              <c:numCache>
                <c:formatCode>General</c:formatCode>
                <c:ptCount val="11"/>
                <c:pt idx="0">
                  <c:v>3136</c:v>
                </c:pt>
                <c:pt idx="1">
                  <c:v>3591</c:v>
                </c:pt>
                <c:pt idx="2">
                  <c:v>4200</c:v>
                </c:pt>
                <c:pt idx="3">
                  <c:v>4795</c:v>
                </c:pt>
                <c:pt idx="4">
                  <c:v>6240</c:v>
                </c:pt>
                <c:pt idx="5">
                  <c:v>6634</c:v>
                </c:pt>
                <c:pt idx="6">
                  <c:v>8950</c:v>
                </c:pt>
                <c:pt idx="7">
                  <c:v>9889</c:v>
                </c:pt>
                <c:pt idx="8">
                  <c:v>6817</c:v>
                </c:pt>
                <c:pt idx="9">
                  <c:v>7928</c:v>
                </c:pt>
                <c:pt idx="10">
                  <c:v>8120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035-434F-939D-F4AF97A43E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798656"/>
        <c:axId val="89794816"/>
      </c:lineChart>
      <c:catAx>
        <c:axId val="81797120"/>
        <c:scaling>
          <c:orientation val="minMax"/>
        </c:scaling>
        <c:delete val="0"/>
        <c:axPos val="b"/>
        <c:numFmt formatCode="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  <c:crossAx val="89794240"/>
        <c:crosses val="autoZero"/>
        <c:auto val="1"/>
        <c:lblAlgn val="ctr"/>
        <c:lblOffset val="100"/>
        <c:noMultiLvlLbl val="0"/>
      </c:catAx>
      <c:valAx>
        <c:axId val="89794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  <c:crossAx val="81797120"/>
        <c:crosses val="autoZero"/>
        <c:crossBetween val="between"/>
      </c:valAx>
      <c:valAx>
        <c:axId val="8979481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  <c:crossAx val="81798656"/>
        <c:crosses val="max"/>
        <c:crossBetween val="between"/>
      </c:valAx>
      <c:catAx>
        <c:axId val="81798656"/>
        <c:scaling>
          <c:orientation val="minMax"/>
        </c:scaling>
        <c:delete val="1"/>
        <c:axPos val="b"/>
        <c:majorTickMark val="out"/>
        <c:minorTickMark val="none"/>
        <c:tickLblPos val="nextTo"/>
        <c:crossAx val="897948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vi-V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vi-VN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vi-V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Biểu</a:t>
            </a:r>
            <a:r>
              <a:rPr lang="en-US" b="1" baseline="0"/>
              <a:t> đồ 4: </a:t>
            </a:r>
            <a:r>
              <a:rPr lang="en-US" b="1"/>
              <a:t>Vốn</a:t>
            </a:r>
            <a:r>
              <a:rPr lang="en-US" b="1" baseline="0"/>
              <a:t> đầu tư ngành thương mại</a:t>
            </a:r>
            <a:endParaRPr lang="en-US" b="1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Sheet1!$A$92</c:f>
              <c:strCache>
                <c:ptCount val="1"/>
                <c:pt idx="0">
                  <c:v>Vốn đầu tư thương mại  (giá hiện hành)( triệu đồng)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Sheet1!$B$91:$L$91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Sheet1!$B$92:$L$92</c:f>
              <c:numCache>
                <c:formatCode>_(* #,##0_);_(* \(#,##0\);_(* "-"??_);_(@_)</c:formatCode>
                <c:ptCount val="11"/>
                <c:pt idx="0">
                  <c:v>184190</c:v>
                </c:pt>
                <c:pt idx="1">
                  <c:v>456024</c:v>
                </c:pt>
                <c:pt idx="2">
                  <c:v>465165</c:v>
                </c:pt>
                <c:pt idx="3">
                  <c:v>683813</c:v>
                </c:pt>
                <c:pt idx="4">
                  <c:v>607496</c:v>
                </c:pt>
                <c:pt idx="5">
                  <c:v>643577</c:v>
                </c:pt>
                <c:pt idx="6">
                  <c:v>513904</c:v>
                </c:pt>
                <c:pt idx="7">
                  <c:v>614200</c:v>
                </c:pt>
                <c:pt idx="8">
                  <c:v>716534</c:v>
                </c:pt>
                <c:pt idx="9">
                  <c:v>739543</c:v>
                </c:pt>
                <c:pt idx="10">
                  <c:v>797180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38C-4DC0-A391-0FC2624A48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984512"/>
        <c:axId val="89796544"/>
      </c:barChart>
      <c:lineChart>
        <c:grouping val="standard"/>
        <c:varyColors val="0"/>
        <c:ser>
          <c:idx val="1"/>
          <c:order val="1"/>
          <c:tx>
            <c:strRef>
              <c:f>Sheet1!$A$93</c:f>
              <c:strCache>
                <c:ptCount val="1"/>
                <c:pt idx="0">
                  <c:v>ICOR (%)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Sheet1!$B$91:$L$91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Sheet1!$B$93:$L$93</c:f>
              <c:numCache>
                <c:formatCode>_(* #,##0.00_);_(* \(#,##0.00\);_(* "-"??_);_(@_)</c:formatCode>
                <c:ptCount val="11"/>
                <c:pt idx="1">
                  <c:v>5.4024295020593858</c:v>
                </c:pt>
                <c:pt idx="2">
                  <c:v>5.2937226125962606</c:v>
                </c:pt>
                <c:pt idx="3">
                  <c:v>5.3549086326256754</c:v>
                </c:pt>
                <c:pt idx="4">
                  <c:v>2.971876771274677</c:v>
                </c:pt>
                <c:pt idx="5">
                  <c:v>-2.2086748443453206</c:v>
                </c:pt>
                <c:pt idx="6">
                  <c:v>3.8657319587628867</c:v>
                </c:pt>
                <c:pt idx="7">
                  <c:v>10.528309523809524</c:v>
                </c:pt>
                <c:pt idx="8">
                  <c:v>3.1507108433734943</c:v>
                </c:pt>
                <c:pt idx="9">
                  <c:v>3.4039542483660128</c:v>
                </c:pt>
                <c:pt idx="10">
                  <c:v>7.2403605594568416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38C-4DC0-A391-0FC2624A487E}"/>
            </c:ext>
          </c:extLst>
        </c:ser>
        <c:ser>
          <c:idx val="2"/>
          <c:order val="2"/>
          <c:tx>
            <c:strRef>
              <c:f>Sheet1!$A$94</c:f>
              <c:strCache>
                <c:ptCount val="1"/>
                <c:pt idx="0">
                  <c:v>Tỷ trọng vốn đầu tư (%)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Sheet1!$B$91:$L$91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Sheet1!$B$94:$L$94</c:f>
              <c:numCache>
                <c:formatCode>_(* #,##0.00_);_(* \(#,##0.00\);_(* "-"??_);_(@_)</c:formatCode>
                <c:ptCount val="11"/>
                <c:pt idx="0">
                  <c:v>4.9127813933639182</c:v>
                </c:pt>
                <c:pt idx="1">
                  <c:v>8.0620105702246363</c:v>
                </c:pt>
                <c:pt idx="2">
                  <c:v>7.4783939021102332</c:v>
                </c:pt>
                <c:pt idx="3">
                  <c:v>7.4783966701097837</c:v>
                </c:pt>
                <c:pt idx="4">
                  <c:v>6.6288147033861406</c:v>
                </c:pt>
                <c:pt idx="5">
                  <c:v>7.2210522063930362</c:v>
                </c:pt>
                <c:pt idx="6">
                  <c:v>5.9355374922890007</c:v>
                </c:pt>
                <c:pt idx="7">
                  <c:v>6.8273369595363009</c:v>
                </c:pt>
                <c:pt idx="8">
                  <c:v>7.8885556855512187</c:v>
                </c:pt>
                <c:pt idx="9">
                  <c:v>7.9492545655842548</c:v>
                </c:pt>
                <c:pt idx="10">
                  <c:v>7.7974475140953254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38C-4DC0-A391-0FC2624A48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181632"/>
        <c:axId val="89797120"/>
      </c:lineChart>
      <c:catAx>
        <c:axId val="81984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  <c:crossAx val="89796544"/>
        <c:crosses val="autoZero"/>
        <c:auto val="1"/>
        <c:lblAlgn val="ctr"/>
        <c:lblOffset val="100"/>
        <c:noMultiLvlLbl val="0"/>
      </c:catAx>
      <c:valAx>
        <c:axId val="89796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  <c:crossAx val="81984512"/>
        <c:crosses val="autoZero"/>
        <c:crossBetween val="between"/>
      </c:valAx>
      <c:valAx>
        <c:axId val="89797120"/>
        <c:scaling>
          <c:orientation val="minMax"/>
        </c:scaling>
        <c:delete val="0"/>
        <c:axPos val="r"/>
        <c:numFmt formatCode="_(* #,##0.00_);_(* \(#,##0.00\);_(* &quot;-&quot;??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  <c:crossAx val="90181632"/>
        <c:crosses val="max"/>
        <c:crossBetween val="between"/>
      </c:valAx>
      <c:catAx>
        <c:axId val="901816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979712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vi-V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vi-VN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vi-V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Biểu</a:t>
            </a:r>
            <a:r>
              <a:rPr lang="en-US" baseline="0"/>
              <a:t> đồ 5: </a:t>
            </a:r>
            <a:r>
              <a:rPr lang="en-US"/>
              <a:t>Tổng mức bán lẻ hàng hóa (Tỷ đồng)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Sheet1!$A$35</c:f>
              <c:strCache>
                <c:ptCount val="1"/>
                <c:pt idx="0">
                  <c:v>Tổng mức bán lẻ hàng hóa (Tỷ đồng)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vi-V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rgbClr val="FF0000"/>
                </a:solidFill>
                <a:prstDash val="sysDot"/>
              </a:ln>
              <a:effectLst/>
            </c:spPr>
            <c:trendlineType val="movingAvg"/>
            <c:period val="2"/>
            <c:dispRSqr val="0"/>
            <c:dispEq val="0"/>
          </c:trendline>
          <c:cat>
            <c:numRef>
              <c:f>Sheet1!$B$34:$L$34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Sheet1!$B$35:$L$35</c:f>
              <c:numCache>
                <c:formatCode>#,##0</c:formatCode>
                <c:ptCount val="11"/>
                <c:pt idx="0">
                  <c:v>4217</c:v>
                </c:pt>
                <c:pt idx="1">
                  <c:v>5364</c:v>
                </c:pt>
                <c:pt idx="2">
                  <c:v>6640.5</c:v>
                </c:pt>
                <c:pt idx="3">
                  <c:v>7549.9</c:v>
                </c:pt>
                <c:pt idx="4">
                  <c:v>8260</c:v>
                </c:pt>
                <c:pt idx="5">
                  <c:v>8917</c:v>
                </c:pt>
                <c:pt idx="6" formatCode="_(* #,##0_);_(* \(#,##0\);_(* &quot;-&quot;??_);_(@_)">
                  <c:v>9238</c:v>
                </c:pt>
                <c:pt idx="7" formatCode="_(* #,##0_);_(* \(#,##0\);_(* &quot;-&quot;??_);_(@_)">
                  <c:v>9881</c:v>
                </c:pt>
                <c:pt idx="8" formatCode="_(* #,##0_);_(* \(#,##0\);_(* &quot;-&quot;??_);_(@_)">
                  <c:v>10814</c:v>
                </c:pt>
                <c:pt idx="9" formatCode="_(* #,##0_);_(* \(#,##0\);_(* &quot;-&quot;??_);_(@_)">
                  <c:v>11428</c:v>
                </c:pt>
                <c:pt idx="10" formatCode="_(* #,##0_);_(* \(#,##0\);_(* &quot;-&quot;??_);_(@_)">
                  <c:v>12236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6F7-4EB7-B594-495975E89A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0220032"/>
        <c:axId val="89799424"/>
      </c:barChart>
      <c:catAx>
        <c:axId val="90220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  <c:crossAx val="89799424"/>
        <c:crosses val="autoZero"/>
        <c:auto val="1"/>
        <c:lblAlgn val="ctr"/>
        <c:lblOffset val="100"/>
        <c:noMultiLvlLbl val="0"/>
      </c:catAx>
      <c:valAx>
        <c:axId val="89799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  <c:crossAx val="90220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vi-VN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vi-V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nan</c:v>
                </c:pt>
              </c:strCache>
            </c:strRef>
          </c:tx>
          <c:spPr>
            <a:ln>
              <a:solidFill>
                <a:srgbClr val="2875DD"/>
              </a:solidFill>
            </a:ln>
          </c:spPr>
          <c:marker>
            <c:symbol val="circle"/>
            <c:size val="4"/>
            <c:spPr>
              <a:solidFill>
                <a:srgbClr val="2875DD"/>
              </a:solidFill>
              <a:ln>
                <a:solidFill>
                  <a:srgbClr val="2875DD"/>
                </a:solidFill>
              </a:ln>
            </c:spPr>
          </c:marker>
          <c:dLbls>
            <c:dLbl>
              <c:idx val="0"/>
              <c:layout/>
              <c:numFmt formatCode="#,##0.00" sourceLinked="0"/>
              <c:spPr/>
              <c:txPr>
                <a:bodyPr/>
                <a:lstStyle/>
                <a:p>
                  <a:pPr>
                    <a:defRPr sz="700" b="0" smtId="4294967295">
                      <a:solidFill>
                        <a:srgbClr val="0F283E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vi-VN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D85-4250-ADFF-CA6BB3CCB621}"/>
                </c:ext>
              </c:extLst>
            </c:dLbl>
            <c:dLbl>
              <c:idx val="1"/>
              <c:layout/>
              <c:numFmt formatCode="#,##0.00" sourceLinked="0"/>
              <c:spPr/>
              <c:txPr>
                <a:bodyPr/>
                <a:lstStyle/>
                <a:p>
                  <a:pPr>
                    <a:defRPr sz="700" b="0" smtId="4294967295">
                      <a:solidFill>
                        <a:srgbClr val="0F283E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vi-VN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D85-4250-ADFF-CA6BB3CCB621}"/>
                </c:ext>
              </c:extLst>
            </c:dLbl>
            <c:dLbl>
              <c:idx val="2"/>
              <c:layout/>
              <c:numFmt formatCode="#,##0.00" sourceLinked="0"/>
              <c:spPr/>
              <c:txPr>
                <a:bodyPr/>
                <a:lstStyle/>
                <a:p>
                  <a:pPr>
                    <a:defRPr sz="700" b="0" smtId="4294967295">
                      <a:solidFill>
                        <a:srgbClr val="0F283E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vi-VN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D85-4250-ADFF-CA6BB3CCB621}"/>
                </c:ext>
              </c:extLst>
            </c:dLbl>
            <c:dLbl>
              <c:idx val="3"/>
              <c:layout/>
              <c:numFmt formatCode="#,##0.00" sourceLinked="0"/>
              <c:spPr/>
              <c:txPr>
                <a:bodyPr/>
                <a:lstStyle/>
                <a:p>
                  <a:pPr>
                    <a:defRPr sz="700" b="0" smtId="4294967295">
                      <a:solidFill>
                        <a:srgbClr val="0F283E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vi-VN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85-4250-ADFF-CA6BB3CCB621}"/>
                </c:ext>
              </c:extLst>
            </c:dLbl>
            <c:dLbl>
              <c:idx val="4"/>
              <c:layout/>
              <c:numFmt formatCode="#,##0.00" sourceLinked="0"/>
              <c:spPr/>
              <c:txPr>
                <a:bodyPr/>
                <a:lstStyle/>
                <a:p>
                  <a:pPr>
                    <a:defRPr sz="700" b="0" smtId="4294967295">
                      <a:solidFill>
                        <a:srgbClr val="0F283E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vi-VN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85-4250-ADFF-CA6BB3CCB621}"/>
                </c:ext>
              </c:extLst>
            </c:dLbl>
            <c:dLbl>
              <c:idx val="5"/>
              <c:layout/>
              <c:numFmt formatCode="#,##0.00" sourceLinked="0"/>
              <c:spPr/>
              <c:txPr>
                <a:bodyPr/>
                <a:lstStyle/>
                <a:p>
                  <a:pPr>
                    <a:defRPr sz="700" b="0" smtId="4294967295">
                      <a:solidFill>
                        <a:srgbClr val="0F283E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vi-VN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85-4250-ADFF-CA6BB3CCB621}"/>
                </c:ext>
              </c:extLst>
            </c:dLbl>
            <c:dLbl>
              <c:idx val="6"/>
              <c:layout/>
              <c:numFmt formatCode="#,##0.0" sourceLinked="0"/>
              <c:spPr/>
              <c:txPr>
                <a:bodyPr/>
                <a:lstStyle/>
                <a:p>
                  <a:pPr>
                    <a:defRPr sz="700" b="0" smtId="4294967295">
                      <a:solidFill>
                        <a:srgbClr val="0F283E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vi-VN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D85-4250-ADFF-CA6BB3CCB621}"/>
                </c:ext>
              </c:extLst>
            </c:dLbl>
            <c:dLbl>
              <c:idx val="7"/>
              <c:layout/>
              <c:numFmt formatCode="#,##0.00" sourceLinked="0"/>
              <c:spPr/>
              <c:txPr>
                <a:bodyPr/>
                <a:lstStyle/>
                <a:p>
                  <a:pPr>
                    <a:defRPr sz="700" b="0" smtId="4294967295">
                      <a:solidFill>
                        <a:srgbClr val="0F283E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vi-VN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D85-4250-ADFF-CA6BB3CCB621}"/>
                </c:ext>
              </c:extLst>
            </c:dLbl>
            <c:dLbl>
              <c:idx val="8"/>
              <c:layout/>
              <c:numFmt formatCode="#,##0.00" sourceLinked="0"/>
              <c:spPr/>
              <c:txPr>
                <a:bodyPr/>
                <a:lstStyle/>
                <a:p>
                  <a:pPr>
                    <a:defRPr sz="700" b="0" smtId="4294967295">
                      <a:solidFill>
                        <a:srgbClr val="0F283E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vi-VN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D85-4250-ADFF-CA6BB3CCB621}"/>
                </c:ext>
              </c:extLst>
            </c:dLbl>
            <c:dLbl>
              <c:idx val="9"/>
              <c:layout/>
              <c:numFmt formatCode="#,##0.00" sourceLinked="0"/>
              <c:spPr/>
              <c:txPr>
                <a:bodyPr/>
                <a:lstStyle/>
                <a:p>
                  <a:pPr>
                    <a:defRPr sz="700" b="0" smtId="4294967295">
                      <a:solidFill>
                        <a:srgbClr val="0F283E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vi-VN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D85-4250-ADFF-CA6BB3CCB621}"/>
                </c:ext>
              </c:extLst>
            </c:dLbl>
            <c:dLbl>
              <c:idx val="10"/>
              <c:layout/>
              <c:numFmt formatCode="#,##0.00" sourceLinked="0"/>
              <c:spPr/>
              <c:txPr>
                <a:bodyPr/>
                <a:lstStyle/>
                <a:p>
                  <a:pPr>
                    <a:defRPr sz="700" b="0" smtId="4294967295">
                      <a:solidFill>
                        <a:srgbClr val="0F283E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vi-VN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D85-4250-ADFF-CA6BB3CCB621}"/>
                </c:ext>
              </c:extLst>
            </c:dLbl>
            <c:dLbl>
              <c:idx val="11"/>
              <c:layout/>
              <c:numFmt formatCode="#,##0.00" sourceLinked="0"/>
              <c:spPr/>
              <c:txPr>
                <a:bodyPr/>
                <a:lstStyle/>
                <a:p>
                  <a:pPr>
                    <a:defRPr sz="700" b="0" smtId="4294967295">
                      <a:solidFill>
                        <a:srgbClr val="0F283E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vi-VN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D85-4250-ADFF-CA6BB3CCB621}"/>
                </c:ext>
              </c:extLst>
            </c:dLbl>
            <c:dLbl>
              <c:idx val="12"/>
              <c:layout/>
              <c:numFmt formatCode="#,##0.00" sourceLinked="0"/>
              <c:spPr/>
              <c:txPr>
                <a:bodyPr/>
                <a:lstStyle/>
                <a:p>
                  <a:pPr>
                    <a:defRPr sz="700" b="0" smtId="4294967295">
                      <a:solidFill>
                        <a:srgbClr val="0F283E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vi-VN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D85-4250-ADFF-CA6BB3CCB621}"/>
                </c:ext>
              </c:extLst>
            </c:dLbl>
            <c:dLbl>
              <c:idx val="13"/>
              <c:layout/>
              <c:numFmt formatCode="#,##0.00" sourceLinked="0"/>
              <c:spPr/>
              <c:txPr>
                <a:bodyPr/>
                <a:lstStyle/>
                <a:p>
                  <a:pPr>
                    <a:defRPr sz="700" b="0" smtId="4294967295">
                      <a:solidFill>
                        <a:srgbClr val="0F283E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vi-VN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D85-4250-ADFF-CA6BB3CCB621}"/>
                </c:ext>
              </c:extLst>
            </c:dLbl>
            <c:dLbl>
              <c:idx val="14"/>
              <c:layout/>
              <c:numFmt formatCode="#,##0.00" sourceLinked="0"/>
              <c:spPr/>
              <c:txPr>
                <a:bodyPr/>
                <a:lstStyle/>
                <a:p>
                  <a:pPr>
                    <a:defRPr sz="700" b="0" smtId="4294967295">
                      <a:solidFill>
                        <a:srgbClr val="0F283E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vi-VN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D85-4250-ADFF-CA6BB3CCB621}"/>
                </c:ext>
              </c:extLst>
            </c:dLbl>
            <c:dLbl>
              <c:idx val="15"/>
              <c:layout/>
              <c:numFmt formatCode="#,##0.00" sourceLinked="0"/>
              <c:spPr/>
              <c:txPr>
                <a:bodyPr/>
                <a:lstStyle/>
                <a:p>
                  <a:pPr>
                    <a:defRPr sz="700" b="0" smtId="4294967295">
                      <a:solidFill>
                        <a:srgbClr val="0F283E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vi-VN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D85-4250-ADFF-CA6BB3CCB621}"/>
                </c:ext>
              </c:extLst>
            </c:dLbl>
            <c:spPr>
              <a:noFill/>
              <a:ln w="25397">
                <a:noFill/>
              </a:ln>
            </c:spPr>
            <c:txPr>
              <a:bodyPr/>
              <a:lstStyle/>
              <a:p>
                <a:pPr>
                  <a:defRPr sz="700" b="0" smtId="4294967295">
                    <a:solidFill>
                      <a:srgbClr val="0F283E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vi-V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Sheet1!$A$2:$A$17</c:f>
              <c:strCache>
                <c:ptCount val="1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9384.24</c:v>
                </c:pt>
                <c:pt idx="1">
                  <c:v>10888.82</c:v>
                </c:pt>
                <c:pt idx="2">
                  <c:v>12893.86</c:v>
                </c:pt>
                <c:pt idx="3">
                  <c:v>13746.96</c:v>
                </c:pt>
                <c:pt idx="4">
                  <c:v>14735.47</c:v>
                </c:pt>
                <c:pt idx="5">
                  <c:v>15631.65</c:v>
                </c:pt>
                <c:pt idx="6">
                  <c:v>16879.099999999999</c:v>
                </c:pt>
                <c:pt idx="7">
                  <c:v>18815.34</c:v>
                </c:pt>
                <c:pt idx="8">
                  <c:v>21166.99</c:v>
                </c:pt>
                <c:pt idx="9">
                  <c:v>23099.65</c:v>
                </c:pt>
                <c:pt idx="10">
                  <c:v>13287.35</c:v>
                </c:pt>
                <c:pt idx="11">
                  <c:v>16902.509999999998</c:v>
                </c:pt>
                <c:pt idx="12">
                  <c:v>21273.53</c:v>
                </c:pt>
                <c:pt idx="13">
                  <c:v>26328.39</c:v>
                </c:pt>
                <c:pt idx="14">
                  <c:v>32203.06</c:v>
                </c:pt>
                <c:pt idx="15">
                  <c:v>38807.370000000003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0-DD85-4250-ADFF-CA6BB3CCB6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1227392"/>
        <c:axId val="119487232"/>
      </c:lineChart>
      <c:catAx>
        <c:axId val="1512273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25397">
            <a:solidFill>
              <a:srgbClr val="000000"/>
            </a:solidFill>
          </a:ln>
        </c:spPr>
        <c:txPr>
          <a:bodyPr/>
          <a:lstStyle/>
          <a:p>
            <a:pPr>
              <a:defRPr sz="1000" b="0" smtId="4294967295">
                <a:solidFill>
                  <a:srgbClr val="0F283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vi-VN"/>
          </a:p>
        </c:txPr>
        <c:crossAx val="119487232"/>
        <c:crosses val="autoZero"/>
        <c:auto val="0"/>
        <c:lblAlgn val="ctr"/>
        <c:lblOffset val="100"/>
        <c:noMultiLvlLbl val="0"/>
      </c:catAx>
      <c:valAx>
        <c:axId val="119487232"/>
        <c:scaling>
          <c:orientation val="minMax"/>
          <c:min val="5000"/>
        </c:scaling>
        <c:delete val="0"/>
        <c:axPos val="l"/>
        <c:majorGridlines>
          <c:spPr>
            <a:ln w="9524">
              <a:solidFill>
                <a:srgbClr val="2F2F2F"/>
              </a:solidFill>
              <a:prstDash val="dot"/>
            </a:ln>
          </c:spPr>
        </c:majorGridlines>
        <c:numFmt formatCode="#,##0" sourceLinked="0"/>
        <c:majorTickMark val="none"/>
        <c:minorTickMark val="none"/>
        <c:tickLblPos val="low"/>
        <c:spPr>
          <a:ln>
            <a:noFill/>
          </a:ln>
        </c:spPr>
        <c:txPr>
          <a:bodyPr/>
          <a:lstStyle/>
          <a:p>
            <a:pPr>
              <a:defRPr sz="1000" b="0" smtId="4294967295">
                <a:solidFill>
                  <a:srgbClr val="0F283E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vi-VN"/>
          </a:p>
        </c:txPr>
        <c:crossAx val="151227392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vi-VN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CF5ED5-4131-4020-94ED-0A3D8E55CB38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D79629-4309-468A-9352-80A56479C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46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D79629-4309-468A-9352-80A56479C06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9010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D79629-4309-468A-9352-80A56479C06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514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D79629-4309-468A-9352-80A56479C06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937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D79629-4309-468A-9352-80A56479C06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090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D79629-4309-468A-9352-80A56479C06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40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D79629-4309-468A-9352-80A56479C06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8950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D79629-4309-468A-9352-80A56479C06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694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D79629-4309-468A-9352-80A56479C06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6204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D79629-4309-468A-9352-80A56479C06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21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D79629-4309-468A-9352-80A56479C06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158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D79629-4309-468A-9352-80A56479C06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2508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D79629-4309-468A-9352-80A56479C06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416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8695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534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96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315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16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019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626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506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18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925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140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9928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6" y="0"/>
            <a:ext cx="12190564" cy="146544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1164" y="2851804"/>
            <a:ext cx="10058400" cy="1732315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PHÁT TRIỂN CÔNG NGHIỆP THẾ MẠNH, DỊCH VỤ THƯƠNG MẠI VÀ DU LỊCH TỈNH ĐẮK NÔNG </a:t>
            </a:r>
            <a:endParaRPr lang="en-US" sz="28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THỜI KỲ 2021-2030, TẦM NHÌN ĐẾN NĂM 2050</a:t>
            </a:r>
            <a:endParaRPr lang="en-US" sz="28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781551" y="5970477"/>
            <a:ext cx="2409824" cy="4303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23/09/2021</a:t>
            </a:r>
          </a:p>
        </p:txBody>
      </p:sp>
    </p:spTree>
    <p:extLst>
      <p:ext uri="{BB962C8B-B14F-4D97-AF65-F5344CB8AC3E}">
        <p14:creationId xmlns:p14="http://schemas.microsoft.com/office/powerpoint/2010/main" val="25377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80337" y="1118114"/>
            <a:ext cx="72998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3. 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NGÀNH CÔNG NGHIỆP THEO PHÂN NGÀNH KINH TẾ (CẤP 2)</a:t>
            </a:r>
          </a:p>
        </p:txBody>
      </p:sp>
      <p:sp>
        <p:nvSpPr>
          <p:cNvPr id="6" name="Rectangle 5"/>
          <p:cNvSpPr/>
          <p:nvPr/>
        </p:nvSpPr>
        <p:spPr>
          <a:xfrm>
            <a:off x="4422187" y="589526"/>
            <a:ext cx="370877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I. CÔNG NGHIỆP THẾ MẠNH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31551C5-8E14-4A6E-8A33-E9182F24330F}"/>
              </a:ext>
            </a:extLst>
          </p:cNvPr>
          <p:cNvSpPr txBox="1"/>
          <p:nvPr/>
        </p:nvSpPr>
        <p:spPr>
          <a:xfrm>
            <a:off x="1276349" y="1762125"/>
            <a:ext cx="4629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3.7. </a:t>
            </a:r>
            <a:r>
              <a:rPr lang="en-US" b="1" dirty="0" err="1"/>
              <a:t>Công</a:t>
            </a:r>
            <a:r>
              <a:rPr lang="en-US" b="1" dirty="0"/>
              <a:t> </a:t>
            </a:r>
            <a:r>
              <a:rPr lang="en-US" b="1" dirty="0" err="1"/>
              <a:t>nghiệp</a:t>
            </a:r>
            <a:r>
              <a:rPr lang="en-US" b="1" dirty="0"/>
              <a:t> </a:t>
            </a:r>
            <a:r>
              <a:rPr lang="en-US" b="1" dirty="0" err="1"/>
              <a:t>Sản</a:t>
            </a:r>
            <a:r>
              <a:rPr lang="en-US" b="1" dirty="0"/>
              <a:t> </a:t>
            </a:r>
            <a:r>
              <a:rPr lang="en-US" b="1" dirty="0" err="1"/>
              <a:t>xuất</a:t>
            </a:r>
            <a:r>
              <a:rPr lang="en-US" b="1" dirty="0"/>
              <a:t>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Phân</a:t>
            </a:r>
            <a:r>
              <a:rPr lang="en-US" b="1" dirty="0"/>
              <a:t> </a:t>
            </a:r>
            <a:r>
              <a:rPr lang="en-US" b="1" dirty="0" err="1"/>
              <a:t>phối</a:t>
            </a:r>
            <a:r>
              <a:rPr lang="en-US" b="1" dirty="0"/>
              <a:t> </a:t>
            </a:r>
            <a:r>
              <a:rPr lang="en-US" b="1" dirty="0" err="1"/>
              <a:t>Điện</a:t>
            </a:r>
            <a:endParaRPr lang="en-AU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B9BBC7D7-390B-4B1E-AEE6-D3F6C2B5BF20}"/>
              </a:ext>
            </a:extLst>
          </p:cNvPr>
          <p:cNvSpPr txBox="1"/>
          <p:nvPr/>
        </p:nvSpPr>
        <p:spPr>
          <a:xfrm>
            <a:off x="2924175" y="4459914"/>
            <a:ext cx="8229600" cy="3624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500" i="1" dirty="0" err="1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Nguồn</a:t>
            </a:r>
            <a:r>
              <a:rPr lang="en-US" sz="1500" i="1" dirty="0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1500" i="1" dirty="0" err="1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Niên</a:t>
            </a:r>
            <a:r>
              <a:rPr lang="en-US" sz="1500" i="1" dirty="0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i="1" dirty="0" err="1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giám</a:t>
            </a:r>
            <a:r>
              <a:rPr lang="en-US" sz="1500" i="1" dirty="0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i="1" dirty="0" err="1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thống</a:t>
            </a:r>
            <a:r>
              <a:rPr lang="en-US" sz="1500" i="1" dirty="0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i="1" dirty="0" err="1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kê</a:t>
            </a:r>
            <a:r>
              <a:rPr lang="en-US" sz="1500" i="1" dirty="0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i="1" dirty="0" err="1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tỉnh</a:t>
            </a:r>
            <a:r>
              <a:rPr lang="en-US" sz="1500" i="1" dirty="0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i="1" dirty="0" err="1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Đắk</a:t>
            </a:r>
            <a:r>
              <a:rPr lang="en-US" sz="1500" i="1" dirty="0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i="1" dirty="0" err="1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Nông</a:t>
            </a:r>
            <a:r>
              <a:rPr lang="en-US" sz="1500" i="1" dirty="0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, 2011-2020 </a:t>
            </a:r>
            <a:r>
              <a:rPr lang="en-US" sz="1500" i="1" dirty="0" err="1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1500" i="1" dirty="0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i="1" dirty="0" err="1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tổng</a:t>
            </a:r>
            <a:r>
              <a:rPr lang="en-US" sz="1500" i="1" dirty="0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i="1" dirty="0" err="1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en-US" sz="1500" i="1" dirty="0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i="1" dirty="0" err="1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1500" i="1" dirty="0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IDR</a:t>
            </a:r>
            <a:endParaRPr lang="en-AU" sz="1500" dirty="0">
              <a:effectLst/>
              <a:uFill>
                <a:solidFill>
                  <a:srgbClr val="0000FF"/>
                </a:solidFill>
              </a:u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xmlns="" id="{883D6ED0-558A-457E-AFB2-6BF6BC477F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729484"/>
              </p:ext>
            </p:extLst>
          </p:nvPr>
        </p:nvGraphicFramePr>
        <p:xfrm>
          <a:off x="1096963" y="2169190"/>
          <a:ext cx="10058400" cy="2773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1551">
                  <a:extLst>
                    <a:ext uri="{9D8B030D-6E8A-4147-A177-3AD203B41FA5}">
                      <a16:colId xmlns:a16="http://schemas.microsoft.com/office/drawing/2014/main" xmlns="" val="1750441867"/>
                    </a:ext>
                  </a:extLst>
                </a:gridCol>
                <a:gridCol w="4054111">
                  <a:extLst>
                    <a:ext uri="{9D8B030D-6E8A-4147-A177-3AD203B41FA5}">
                      <a16:colId xmlns:a16="http://schemas.microsoft.com/office/drawing/2014/main" xmlns="" val="279532569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xmlns="" val="3195907554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xmlns="" val="2850400500"/>
                    </a:ext>
                  </a:extLst>
                </a:gridCol>
                <a:gridCol w="1285875">
                  <a:extLst>
                    <a:ext uri="{9D8B030D-6E8A-4147-A177-3AD203B41FA5}">
                      <a16:colId xmlns:a16="http://schemas.microsoft.com/office/drawing/2014/main" xmlns="" val="1288781461"/>
                    </a:ext>
                  </a:extLst>
                </a:gridCol>
                <a:gridCol w="1468438">
                  <a:extLst>
                    <a:ext uri="{9D8B030D-6E8A-4147-A177-3AD203B41FA5}">
                      <a16:colId xmlns:a16="http://schemas.microsoft.com/office/drawing/2014/main" xmlns="" val="2312667966"/>
                    </a:ext>
                  </a:extLst>
                </a:gridCol>
              </a:tblGrid>
              <a:tr h="1651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 TT</a:t>
                      </a:r>
                      <a:endParaRPr lang="en-AU" sz="1400" b="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Tên</a:t>
                      </a:r>
                      <a:endParaRPr lang="en-AU" sz="1400" b="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2010</a:t>
                      </a:r>
                      <a:endParaRPr lang="en-AU" sz="1400" b="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2015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2020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BQ (%) 2011-2020</a:t>
                      </a:r>
                      <a:endParaRPr lang="en-AU" sz="1400" b="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78272976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1</a:t>
                      </a:r>
                      <a:endParaRPr lang="en-AU" sz="1400" b="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Số lượng DN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6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8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11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6,25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039218475"/>
                  </a:ext>
                </a:extLst>
              </a:tr>
              <a:tr h="2051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2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Số lượng lao động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443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727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318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-3,26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96331398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3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Giá trị sản xuất – GO </a:t>
                      </a:r>
                      <a:r>
                        <a:rPr lang="en-US" sz="1400" b="0" i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(gss2010)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66,4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598,9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1.168,7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33,21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75108451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4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Giá trị  gia tăng –VA </a:t>
                      </a:r>
                      <a:r>
                        <a:rPr lang="en-US" sz="1400" b="0" i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(gss2010)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58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523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1.020,8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33,21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65268298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5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VA/GO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87,3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87,3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87,3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0,0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27977957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6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Sản phẩm chủ yếu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48399923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 i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-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 i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Calibri" panose="020F0502020204030204" pitchFamily="34" charset="0"/>
                        </a:rPr>
                        <a:t>Điện sản xuất (Tr.Kwh)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 i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105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 i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1.081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 i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1.599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 i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27993808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 i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-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 i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Calibri" panose="020F0502020204030204" pitchFamily="34" charset="0"/>
                        </a:rPr>
                        <a:t>Điện thương phẩm (Tr.Kwh)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 i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210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 i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352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 i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524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 i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en-AU" sz="1400" b="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94186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872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80337" y="1118114"/>
            <a:ext cx="31758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1. 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LỢI THẾ VÀ TIỀM NĂNG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1162" y="589526"/>
            <a:ext cx="397083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II. PHÁT TRIỂN THƯƠNG MẠI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751206D-1D42-495F-A0E4-8F84CBB7B556}"/>
              </a:ext>
            </a:extLst>
          </p:cNvPr>
          <p:cNvSpPr txBox="1"/>
          <p:nvPr/>
        </p:nvSpPr>
        <p:spPr>
          <a:xfrm>
            <a:off x="1209675" y="1916524"/>
            <a:ext cx="9972675" cy="29231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Sản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phẩm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nông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nghiệp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đặc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biệt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cây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nghiệp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cây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ăn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trị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kinh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tế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A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Nền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nông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nghiệp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suất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ứng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nghệ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đại</a:t>
            </a:r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A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chuỗi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nghiệp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alumin-luyện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nhôm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nhôm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A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fontAlgn="base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E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Vị</a:t>
            </a:r>
            <a:r>
              <a:rPr lang="es-E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es-E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địa</a:t>
            </a:r>
            <a:r>
              <a:rPr lang="es-E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lý</a:t>
            </a:r>
            <a:r>
              <a:rPr lang="es-E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thuận</a:t>
            </a:r>
            <a:r>
              <a:rPr lang="es-E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lợi</a:t>
            </a:r>
            <a:r>
              <a:rPr lang="es-E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s-E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nối</a:t>
            </a:r>
            <a:r>
              <a:rPr lang="es-E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s-E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trục</a:t>
            </a:r>
            <a:r>
              <a:rPr lang="es-E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vùng</a:t>
            </a:r>
            <a:r>
              <a:rPr lang="es-E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kinh</a:t>
            </a:r>
            <a:r>
              <a:rPr lang="es-E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tế</a:t>
            </a:r>
            <a:r>
              <a:rPr lang="es-E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es-E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trọng</a:t>
            </a:r>
            <a:r>
              <a:rPr lang="es-E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A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chương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án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tỉnh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hỗ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trợ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tạo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kiện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doanh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nghiệp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ứng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thương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mại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tử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phù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mô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sản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phẩm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A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ES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Tỷ</a:t>
            </a:r>
            <a:r>
              <a:rPr lang="es-ES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lệ</a:t>
            </a:r>
            <a:r>
              <a:rPr lang="es-ES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lao </a:t>
            </a:r>
            <a:r>
              <a:rPr lang="es-ES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s-ES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qua </a:t>
            </a:r>
            <a:r>
              <a:rPr lang="es-ES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đào</a:t>
            </a:r>
            <a:r>
              <a:rPr lang="es-ES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tạo</a:t>
            </a:r>
            <a:r>
              <a:rPr lang="es-ES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năm</a:t>
            </a:r>
            <a:r>
              <a:rPr lang="es-ES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2020 </a:t>
            </a:r>
            <a:r>
              <a:rPr lang="es-ES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s-ES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ngành</a:t>
            </a:r>
            <a:r>
              <a:rPr lang="es-ES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thương</a:t>
            </a:r>
            <a:r>
              <a:rPr lang="es-ES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mại</a:t>
            </a:r>
            <a:r>
              <a:rPr lang="es-ES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đạt</a:t>
            </a:r>
            <a:r>
              <a:rPr lang="es-ES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khoảng</a:t>
            </a:r>
            <a:r>
              <a:rPr lang="es-ES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24,9%.</a:t>
            </a:r>
            <a:endParaRPr lang="en-A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446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80337" y="1118114"/>
            <a:ext cx="33678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2. 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THÀNH QUẢ PHÁT TRIỂN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1162" y="589526"/>
            <a:ext cx="397083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II. PHÁT TRIỂN THƯƠNG MẠI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D9B5E74E-9B81-42BC-B6B6-0FE63659F6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4862222"/>
              </p:ext>
            </p:extLst>
          </p:nvPr>
        </p:nvGraphicFramePr>
        <p:xfrm>
          <a:off x="1228725" y="1759267"/>
          <a:ext cx="9896475" cy="4509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93923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80337" y="1118114"/>
            <a:ext cx="33678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2. 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THÀNH QUẢ PHÁT TRIỂN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1162" y="589526"/>
            <a:ext cx="397083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II. PHÁT TRIỂN THƯƠNG MẠI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xmlns="" id="{A90E5835-B7A7-48D3-9ECA-34E60E0727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1059838"/>
              </p:ext>
            </p:extLst>
          </p:nvPr>
        </p:nvGraphicFramePr>
        <p:xfrm>
          <a:off x="1197292" y="1748154"/>
          <a:ext cx="9985058" cy="4520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16935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80337" y="1118114"/>
            <a:ext cx="33678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2. 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THÀNH QUẢ PHÁT TRIỂN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1162" y="589526"/>
            <a:ext cx="397083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II. PHÁT TRIỂN THƯƠNG MẠI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60B78D4F-51F2-42CB-889A-FF6B772762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0390487"/>
              </p:ext>
            </p:extLst>
          </p:nvPr>
        </p:nvGraphicFramePr>
        <p:xfrm>
          <a:off x="1178242" y="1756410"/>
          <a:ext cx="9985058" cy="4512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369608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80337" y="1118114"/>
            <a:ext cx="33678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2. 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THÀNH QUẢ PHÁT TRIỂN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1162" y="589526"/>
            <a:ext cx="397083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II. PHÁT TRIỂN THƯƠNG MẠI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xmlns="" id="{E03795DE-6C77-4549-8789-96CA49CBDD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6259250"/>
              </p:ext>
            </p:extLst>
          </p:nvPr>
        </p:nvGraphicFramePr>
        <p:xfrm>
          <a:off x="1163637" y="1770062"/>
          <a:ext cx="9999663" cy="4498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920209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80337" y="1118114"/>
            <a:ext cx="33678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2. 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THÀNH QUẢ PHÁT TRIỂN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1162" y="589526"/>
            <a:ext cx="397083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II. PHÁT TRIỂN THƯƠNG MẠI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C4C2AC72-2FC2-4929-B3E6-5A7619E5E9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6134132"/>
              </p:ext>
            </p:extLst>
          </p:nvPr>
        </p:nvGraphicFramePr>
        <p:xfrm>
          <a:off x="1144587" y="1754187"/>
          <a:ext cx="10018713" cy="4514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0349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80337" y="1118114"/>
            <a:ext cx="34871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3. (3) 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NHIỆM VỤ TRỌNG TÂM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1162" y="589526"/>
            <a:ext cx="397083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II. PHÁT TRIỂN THƯƠNG MẠI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F7ABC17-E94F-4B54-AF3B-25B1586E47D3}"/>
              </a:ext>
            </a:extLst>
          </p:cNvPr>
          <p:cNvSpPr txBox="1"/>
          <p:nvPr/>
        </p:nvSpPr>
        <p:spPr>
          <a:xfrm>
            <a:off x="1228724" y="1781699"/>
            <a:ext cx="9972675" cy="18687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hút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tư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phát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triển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cơ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sở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hạ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tầng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thương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mại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phát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triển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sản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phẩm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chủ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lực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phục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xuất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khẩu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từng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bước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tạo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dựng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thương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hiệu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sản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phẩm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địa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phương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đảm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bảo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sản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phẩm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đáp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ứng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nhu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cầu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hiếu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dân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địa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bàn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tỉnh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A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Phát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triển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cấu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hạ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tầng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phục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vụ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phối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hàng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hóa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phát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triển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thương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mại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xuất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nhập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khẩu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Đào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tạo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phát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triển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nguồn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nhân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lực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có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trình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độ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cao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đáp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ứng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yêu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cầu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cuộc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cách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mạng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công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nghiệp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4,0.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130092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80337" y="1118114"/>
            <a:ext cx="33912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4. (3) 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ĐỘT PHÁ PHÁT TRIỂN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1162" y="589526"/>
            <a:ext cx="397083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II. PHÁT TRIỂN THƯƠNG MẠI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36607FD-E4DF-4090-B7FF-811A20FB5DB7}"/>
              </a:ext>
            </a:extLst>
          </p:cNvPr>
          <p:cNvSpPr txBox="1"/>
          <p:nvPr/>
        </p:nvSpPr>
        <p:spPr>
          <a:xfrm>
            <a:off x="1095375" y="1843645"/>
            <a:ext cx="10172700" cy="24615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nl-NL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oàn thiện cơ chế, chính sách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cải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thiện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mạnh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mẽ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môi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đầu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tư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kinh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doanh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chú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trọng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đẩy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mạnh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cải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hành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chính</a:t>
            </a:r>
            <a:r>
              <a:rPr lang="nl-NL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A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Huy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quản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lý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hiệu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mọi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nguồn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lực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phát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triển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ngành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thương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mại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trung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xây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dựng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tạo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bước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đột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phá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thống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cấu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hạ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tầng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thương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mại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đáp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ứng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yêu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cầu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hội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nhập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quốc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tế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phù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hướng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phát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triển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kinh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tế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tỉnh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A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Phát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triển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nguồn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lực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đáp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ứng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yêu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cầu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nền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kinh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tế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ứng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thương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mại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tử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tăng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tỷ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lệ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lao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cơ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cấu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lao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1800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A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2111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80337" y="1118114"/>
            <a:ext cx="6902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1. DỰ BÁO SỰ TĂNG TRƯỞNG MẠNH MẼ CỦA DU LỊCH VIỆT NAM</a:t>
            </a:r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15517" y="589526"/>
            <a:ext cx="452213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III. CƠ HỘI PHÁT TRIỂN DU LỊCH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xmlns="" id="{BCA4FCD0-3665-4E93-BA0F-155BD11F04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5820124"/>
              </p:ext>
            </p:extLst>
          </p:nvPr>
        </p:nvGraphicFramePr>
        <p:xfrm>
          <a:off x="1193799" y="1751329"/>
          <a:ext cx="9921875" cy="4201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E499F0B-21C5-48C5-A7A1-D2D4F29DA6AD}"/>
              </a:ext>
            </a:extLst>
          </p:cNvPr>
          <p:cNvSpPr txBox="1"/>
          <p:nvPr/>
        </p:nvSpPr>
        <p:spPr>
          <a:xfrm>
            <a:off x="1724025" y="6005810"/>
            <a:ext cx="9391649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1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Dự báo đóng góp kinh tế tuyệt đối của du lịch Việt Nam đến 2025 (tính bằng triệu đô la Mỹ) (Nguồn: Statista, 2021)</a:t>
            </a:r>
            <a:endParaRPr lang="en-AU" sz="1500" i="1" dirty="0"/>
          </a:p>
        </p:txBody>
      </p:sp>
    </p:spTree>
    <p:extLst>
      <p:ext uri="{BB962C8B-B14F-4D97-AF65-F5344CB8AC3E}">
        <p14:creationId xmlns:p14="http://schemas.microsoft.com/office/powerpoint/2010/main" val="2030348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70697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NỘI DUNG BÁO CÁO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73579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b="1" dirty="0">
                <a:latin typeface="+mj-lt"/>
                <a:cs typeface="Times New Roman" panose="02020603050405020304" pitchFamily="18" charset="0"/>
              </a:rPr>
              <a:t>CÔNG NGHIỆP THẾ MẠNH</a:t>
            </a:r>
          </a:p>
          <a:p>
            <a:pPr marL="514350" indent="-514350">
              <a:buFont typeface="+mj-lt"/>
              <a:buAutoNum type="romanUcPeriod"/>
            </a:pPr>
            <a:r>
              <a:rPr lang="en-US" b="1" dirty="0">
                <a:latin typeface="+mj-lt"/>
                <a:cs typeface="Times New Roman" panose="02020603050405020304" pitchFamily="18" charset="0"/>
              </a:rPr>
              <a:t>PHÁT TRIỂN THƯƠNG MẠI</a:t>
            </a:r>
          </a:p>
          <a:p>
            <a:pPr marL="514350" indent="-514350">
              <a:buFont typeface="+mj-lt"/>
              <a:buAutoNum type="romanUcPeriod"/>
            </a:pPr>
            <a:r>
              <a:rPr lang="en-US" b="1" dirty="0">
                <a:latin typeface="+mj-lt"/>
                <a:cs typeface="Times New Roman" panose="02020603050405020304" pitchFamily="18" charset="0"/>
              </a:rPr>
              <a:t>CƠ HỘI CHO DU LỊCH</a:t>
            </a:r>
          </a:p>
        </p:txBody>
      </p:sp>
    </p:spTree>
    <p:extLst>
      <p:ext uri="{BB962C8B-B14F-4D97-AF65-F5344CB8AC3E}">
        <p14:creationId xmlns:p14="http://schemas.microsoft.com/office/powerpoint/2010/main" val="7155112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80337" y="1118114"/>
            <a:ext cx="6479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2. GIẢI PHÁP ĐỂ ĐẮK NÔNG ĐOÁN ĐẦU “LÀN SÓNG” DU LỊCH</a:t>
            </a:r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15517" y="589526"/>
            <a:ext cx="452213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III. CƠ HỘI PHÁT TRIỂN DU LỊCH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DD6A61E-A2BD-443A-8478-EF972918F8C9}"/>
              </a:ext>
            </a:extLst>
          </p:cNvPr>
          <p:cNvSpPr txBox="1"/>
          <p:nvPr/>
        </p:nvSpPr>
        <p:spPr>
          <a:xfrm>
            <a:off x="1080336" y="1815906"/>
            <a:ext cx="10111539" cy="43045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Đây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là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thời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kỳ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hậu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đại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dịch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Covid 19,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nên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nhu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cầu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du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lịch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dự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báo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sẽ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tăng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cao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.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Đắk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Nông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cần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có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các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sản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phẩm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du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lịch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đón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đầu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làn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sóng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này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.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Việc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cấp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thiết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là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xây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dựng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các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gói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du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lịch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phù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hợp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,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thúc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đẩy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công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tác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quảng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bá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bằng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công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nghệ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thông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minh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,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liên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kết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với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các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trang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cung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cấp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dịch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vụ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du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lịch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nổi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tiếng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,…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Đồng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thời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hoàn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thiện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các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cơ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sở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hạ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tầng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du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lịch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,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nâng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cao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chất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lượng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nguồn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nhân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lực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,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chất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lượng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dịch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vụ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,…</a:t>
            </a:r>
            <a:endParaRPr lang="en-AU" sz="1600" dirty="0">
              <a:effectLst/>
              <a:uFill>
                <a:solidFill>
                  <a:srgbClr val="0000FF"/>
                </a:solidFill>
              </a:uFill>
              <a:latin typeface="+mj-lt"/>
              <a:ea typeface="Calibri" panose="020F0502020204030204" pitchFamily="34" charset="0"/>
            </a:endParaRPr>
          </a:p>
          <a:p>
            <a:pPr marL="342900" marR="0" lvl="0" indent="-34290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it-IT" sz="16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Phát huy các tiềm năng du lịch hiện có: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Phát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triển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trọng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tâm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,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tập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trung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vào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các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thế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mạnh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của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tỉnh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như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hệ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sinh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thái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rừng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,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hồ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,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thác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nước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,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đặc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biệt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là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hệ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sinh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thái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gắn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với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vi-VN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Công viên địa chất toàn cầu UNESCO Đắk Nôn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g. 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Ưu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tiên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các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nguồn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vốn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để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tập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trung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hoàn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thiện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cơ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sở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vật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chất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,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hạ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tầng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tại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các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khu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,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điểm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du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lịch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trọng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điểm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. </a:t>
            </a:r>
            <a:endParaRPr lang="en-AU" sz="1600" dirty="0">
              <a:effectLst/>
              <a:uFill>
                <a:solidFill>
                  <a:srgbClr val="0000FF"/>
                </a:solidFill>
              </a:uFill>
              <a:latin typeface="+mj-lt"/>
              <a:ea typeface="Calibri" panose="020F0502020204030204" pitchFamily="34" charset="0"/>
            </a:endParaRPr>
          </a:p>
          <a:p>
            <a:pPr marL="342900" marR="0" lvl="0" indent="-34290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Ứng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dụng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những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thành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tựu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của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cuộc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cách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mạng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công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nghiệp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4.0: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Đắk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Nông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cần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ứng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dụng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công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nghệ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số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và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các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công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cụ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của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cách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mạng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công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nghiệp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4.0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trong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hoạt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động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xúc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tiến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,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quảng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bá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du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lịch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.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Cần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thúc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đẩy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phát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triển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các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hình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thức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quảng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bá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du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lịch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thông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qua marketing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số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,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các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trang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mạng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xã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hội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.</a:t>
            </a:r>
            <a:endParaRPr lang="en-AU" sz="1600" dirty="0">
              <a:effectLst/>
              <a:uFill>
                <a:solidFill>
                  <a:srgbClr val="0000FF"/>
                </a:solidFill>
              </a:uFill>
              <a:latin typeface="+mj-lt"/>
              <a:ea typeface="Calibri" panose="020F0502020204030204" pitchFamily="34" charset="0"/>
            </a:endParaRPr>
          </a:p>
          <a:p>
            <a:pPr marL="342900" marR="0" lvl="0" indent="-34290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Tập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trung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phát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triển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du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lịch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cộng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đồng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,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xem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đây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là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giải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pháp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hữu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ích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để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góp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phần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xóa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đói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,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giảm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nghèo</a:t>
            </a:r>
            <a:r>
              <a:rPr lang="en-US" sz="1600" dirty="0">
                <a:solidFill>
                  <a:srgbClr val="000000"/>
                </a:solidFill>
                <a:effectLst/>
                <a:uFill>
                  <a:solidFill>
                    <a:srgbClr val="0000FF"/>
                  </a:solidFill>
                </a:uFill>
                <a:latin typeface="+mj-lt"/>
                <a:ea typeface="VNI-Times"/>
              </a:rPr>
              <a:t>.</a:t>
            </a:r>
          </a:p>
          <a:p>
            <a:pPr marL="342900" marR="0" lvl="0" indent="-34290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1600" dirty="0" err="1">
                <a:solidFill>
                  <a:srgbClr val="000000"/>
                </a:solidFill>
                <a:effectLst/>
                <a:latin typeface="+mj-lt"/>
                <a:ea typeface="VNI-Times"/>
              </a:rPr>
              <a:t>Tiếp</a:t>
            </a:r>
            <a:r>
              <a:rPr lang="en-US" sz="1600" dirty="0">
                <a:solidFill>
                  <a:srgbClr val="000000"/>
                </a:solidFill>
                <a:effectLst/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+mj-lt"/>
                <a:ea typeface="VNI-Times"/>
              </a:rPr>
              <a:t>tục</a:t>
            </a:r>
            <a:r>
              <a:rPr lang="en-US" sz="1600" dirty="0">
                <a:solidFill>
                  <a:srgbClr val="000000"/>
                </a:solidFill>
                <a:effectLst/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+mj-lt"/>
                <a:ea typeface="VNI-Times"/>
              </a:rPr>
              <a:t>và</a:t>
            </a:r>
            <a:r>
              <a:rPr lang="en-US" sz="1600" dirty="0">
                <a:solidFill>
                  <a:srgbClr val="000000"/>
                </a:solidFill>
                <a:effectLst/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+mj-lt"/>
                <a:ea typeface="VNI-Times"/>
              </a:rPr>
              <a:t>phát</a:t>
            </a:r>
            <a:r>
              <a:rPr lang="en-US" sz="1600" dirty="0">
                <a:solidFill>
                  <a:srgbClr val="000000"/>
                </a:solidFill>
                <a:effectLst/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+mj-lt"/>
                <a:ea typeface="VNI-Times"/>
              </a:rPr>
              <a:t>huy</a:t>
            </a:r>
            <a:r>
              <a:rPr lang="en-US" sz="1600" dirty="0">
                <a:solidFill>
                  <a:srgbClr val="000000"/>
                </a:solidFill>
                <a:effectLst/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+mj-lt"/>
                <a:ea typeface="VNI-Times"/>
              </a:rPr>
              <a:t>định</a:t>
            </a:r>
            <a:r>
              <a:rPr lang="en-US" sz="1600" dirty="0">
                <a:solidFill>
                  <a:srgbClr val="000000"/>
                </a:solidFill>
                <a:effectLst/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+mj-lt"/>
                <a:ea typeface="VNI-Times"/>
              </a:rPr>
              <a:t>hướng</a:t>
            </a:r>
            <a:r>
              <a:rPr lang="en-US" sz="1600" dirty="0">
                <a:solidFill>
                  <a:srgbClr val="000000"/>
                </a:solidFill>
                <a:effectLst/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+mj-lt"/>
                <a:ea typeface="VNI-Times"/>
              </a:rPr>
              <a:t>phát</a:t>
            </a:r>
            <a:r>
              <a:rPr lang="en-US" sz="1600" dirty="0">
                <a:solidFill>
                  <a:srgbClr val="000000"/>
                </a:solidFill>
                <a:effectLst/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+mj-lt"/>
                <a:ea typeface="VNI-Times"/>
              </a:rPr>
              <a:t>triển</a:t>
            </a:r>
            <a:r>
              <a:rPr lang="en-US" sz="1600" dirty="0">
                <a:solidFill>
                  <a:srgbClr val="000000"/>
                </a:solidFill>
                <a:effectLst/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+mj-lt"/>
                <a:ea typeface="VNI-Times"/>
              </a:rPr>
              <a:t>các</a:t>
            </a:r>
            <a:r>
              <a:rPr lang="en-US" sz="1600" dirty="0">
                <a:solidFill>
                  <a:srgbClr val="000000"/>
                </a:solidFill>
                <a:effectLst/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+mj-lt"/>
                <a:ea typeface="VNI-Times"/>
              </a:rPr>
              <a:t>loại</a:t>
            </a:r>
            <a:r>
              <a:rPr lang="en-US" sz="1600" dirty="0">
                <a:solidFill>
                  <a:srgbClr val="000000"/>
                </a:solidFill>
                <a:effectLst/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+mj-lt"/>
                <a:ea typeface="VNI-Times"/>
              </a:rPr>
              <a:t>hình</a:t>
            </a:r>
            <a:r>
              <a:rPr lang="en-US" sz="1600" dirty="0">
                <a:solidFill>
                  <a:srgbClr val="000000"/>
                </a:solidFill>
                <a:effectLst/>
                <a:latin typeface="+mj-lt"/>
                <a:ea typeface="VNI-Times"/>
              </a:rPr>
              <a:t> du </a:t>
            </a:r>
            <a:r>
              <a:rPr lang="en-US" sz="1600" dirty="0" err="1">
                <a:solidFill>
                  <a:srgbClr val="000000"/>
                </a:solidFill>
                <a:effectLst/>
                <a:latin typeface="+mj-lt"/>
                <a:ea typeface="VNI-Times"/>
              </a:rPr>
              <a:t>lịch</a:t>
            </a:r>
            <a:r>
              <a:rPr lang="en-US" sz="1600" dirty="0">
                <a:solidFill>
                  <a:srgbClr val="000000"/>
                </a:solidFill>
                <a:effectLst/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+mj-lt"/>
                <a:ea typeface="VNI-Times"/>
              </a:rPr>
              <a:t>bền</a:t>
            </a:r>
            <a:r>
              <a:rPr lang="en-US" sz="1600" dirty="0">
                <a:solidFill>
                  <a:srgbClr val="000000"/>
                </a:solidFill>
                <a:effectLst/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+mj-lt"/>
                <a:ea typeface="VNI-Times"/>
              </a:rPr>
              <a:t>vững</a:t>
            </a:r>
            <a:r>
              <a:rPr lang="en-US" sz="1600" dirty="0">
                <a:solidFill>
                  <a:srgbClr val="000000"/>
                </a:solidFill>
                <a:effectLst/>
                <a:latin typeface="+mj-lt"/>
                <a:ea typeface="VNI-Times"/>
              </a:rPr>
              <a:t> (du </a:t>
            </a:r>
            <a:r>
              <a:rPr lang="en-US" sz="1600" dirty="0" err="1">
                <a:solidFill>
                  <a:srgbClr val="000000"/>
                </a:solidFill>
                <a:effectLst/>
                <a:latin typeface="+mj-lt"/>
                <a:ea typeface="VNI-Times"/>
              </a:rPr>
              <a:t>lịch</a:t>
            </a:r>
            <a:r>
              <a:rPr lang="en-US" sz="1600" dirty="0">
                <a:solidFill>
                  <a:srgbClr val="000000"/>
                </a:solidFill>
                <a:effectLst/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+mj-lt"/>
                <a:ea typeface="VNI-Times"/>
              </a:rPr>
              <a:t>cộng</a:t>
            </a:r>
            <a:r>
              <a:rPr lang="en-US" sz="1600" dirty="0">
                <a:solidFill>
                  <a:srgbClr val="000000"/>
                </a:solidFill>
                <a:effectLst/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+mj-lt"/>
                <a:ea typeface="VNI-Times"/>
              </a:rPr>
              <a:t>đồng</a:t>
            </a:r>
            <a:r>
              <a:rPr lang="en-US" sz="1600" dirty="0">
                <a:solidFill>
                  <a:srgbClr val="000000"/>
                </a:solidFill>
                <a:effectLst/>
                <a:latin typeface="+mj-lt"/>
                <a:ea typeface="VNI-Times"/>
              </a:rPr>
              <a:t>, </a:t>
            </a:r>
            <a:r>
              <a:rPr lang="en-US" sz="1600" dirty="0" err="1">
                <a:solidFill>
                  <a:srgbClr val="000000"/>
                </a:solidFill>
                <a:effectLst/>
                <a:latin typeface="+mj-lt"/>
                <a:ea typeface="VNI-Times"/>
              </a:rPr>
              <a:t>sinh</a:t>
            </a:r>
            <a:r>
              <a:rPr lang="en-US" sz="1600" dirty="0">
                <a:solidFill>
                  <a:srgbClr val="000000"/>
                </a:solidFill>
                <a:effectLst/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+mj-lt"/>
                <a:ea typeface="VNI-Times"/>
              </a:rPr>
              <a:t>thái</a:t>
            </a:r>
            <a:r>
              <a:rPr lang="en-US" sz="1600" dirty="0">
                <a:solidFill>
                  <a:srgbClr val="000000"/>
                </a:solidFill>
                <a:effectLst/>
                <a:latin typeface="+mj-lt"/>
                <a:ea typeface="VNI-Times"/>
              </a:rPr>
              <a:t>, </a:t>
            </a:r>
            <a:r>
              <a:rPr lang="en-US" sz="1600" dirty="0" err="1">
                <a:solidFill>
                  <a:srgbClr val="000000"/>
                </a:solidFill>
                <a:effectLst/>
                <a:latin typeface="+mj-lt"/>
                <a:ea typeface="VNI-Times"/>
              </a:rPr>
              <a:t>văn</a:t>
            </a:r>
            <a:r>
              <a:rPr lang="en-US" sz="1600" dirty="0">
                <a:solidFill>
                  <a:srgbClr val="000000"/>
                </a:solidFill>
                <a:effectLst/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+mj-lt"/>
                <a:ea typeface="VNI-Times"/>
              </a:rPr>
              <a:t>hóa</a:t>
            </a:r>
            <a:r>
              <a:rPr lang="en-US" sz="1600" dirty="0">
                <a:solidFill>
                  <a:srgbClr val="000000"/>
                </a:solidFill>
                <a:effectLst/>
                <a:latin typeface="+mj-lt"/>
                <a:ea typeface="VNI-Times"/>
              </a:rPr>
              <a:t>, ..), </a:t>
            </a:r>
            <a:r>
              <a:rPr lang="en-US" sz="1600" dirty="0" err="1">
                <a:solidFill>
                  <a:srgbClr val="000000"/>
                </a:solidFill>
                <a:effectLst/>
                <a:latin typeface="+mj-lt"/>
                <a:ea typeface="VNI-Times"/>
              </a:rPr>
              <a:t>cần</a:t>
            </a:r>
            <a:r>
              <a:rPr lang="en-US" sz="1600" dirty="0">
                <a:solidFill>
                  <a:srgbClr val="000000"/>
                </a:solidFill>
                <a:effectLst/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+mj-lt"/>
                <a:ea typeface="VNI-Times"/>
              </a:rPr>
              <a:t>đột</a:t>
            </a:r>
            <a:r>
              <a:rPr lang="en-US" sz="1600" dirty="0">
                <a:solidFill>
                  <a:srgbClr val="000000"/>
                </a:solidFill>
                <a:effectLst/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+mj-lt"/>
                <a:ea typeface="VNI-Times"/>
              </a:rPr>
              <a:t>phá</a:t>
            </a:r>
            <a:r>
              <a:rPr lang="en-US" sz="1600" dirty="0">
                <a:solidFill>
                  <a:srgbClr val="000000"/>
                </a:solidFill>
                <a:effectLst/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+mj-lt"/>
                <a:ea typeface="VNI-Times"/>
              </a:rPr>
              <a:t>phát</a:t>
            </a:r>
            <a:r>
              <a:rPr lang="en-US" sz="1600" dirty="0">
                <a:solidFill>
                  <a:srgbClr val="000000"/>
                </a:solidFill>
                <a:effectLst/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+mj-lt"/>
                <a:ea typeface="VNI-Times"/>
              </a:rPr>
              <a:t>triển</a:t>
            </a:r>
            <a:r>
              <a:rPr lang="en-US" sz="1600" dirty="0">
                <a:solidFill>
                  <a:srgbClr val="000000"/>
                </a:solidFill>
                <a:effectLst/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+mj-lt"/>
                <a:ea typeface="VNI-Times"/>
              </a:rPr>
              <a:t>một</a:t>
            </a:r>
            <a:r>
              <a:rPr lang="en-US" sz="1600" dirty="0">
                <a:solidFill>
                  <a:srgbClr val="000000"/>
                </a:solidFill>
                <a:effectLst/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+mj-lt"/>
                <a:ea typeface="VNI-Times"/>
              </a:rPr>
              <a:t>số</a:t>
            </a:r>
            <a:r>
              <a:rPr lang="en-US" sz="1600" dirty="0">
                <a:solidFill>
                  <a:srgbClr val="000000"/>
                </a:solidFill>
                <a:effectLst/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+mj-lt"/>
                <a:ea typeface="VNI-Times"/>
              </a:rPr>
              <a:t>hình</a:t>
            </a:r>
            <a:r>
              <a:rPr lang="en-US" sz="1600" dirty="0">
                <a:solidFill>
                  <a:srgbClr val="000000"/>
                </a:solidFill>
                <a:effectLst/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+mj-lt"/>
                <a:ea typeface="VNI-Times"/>
              </a:rPr>
              <a:t>thức</a:t>
            </a:r>
            <a:r>
              <a:rPr lang="en-US" sz="1600" dirty="0">
                <a:solidFill>
                  <a:srgbClr val="000000"/>
                </a:solidFill>
                <a:effectLst/>
                <a:latin typeface="+mj-lt"/>
                <a:ea typeface="VNI-Times"/>
              </a:rPr>
              <a:t> du </a:t>
            </a:r>
            <a:r>
              <a:rPr lang="en-US" sz="1600" dirty="0" err="1">
                <a:solidFill>
                  <a:srgbClr val="000000"/>
                </a:solidFill>
                <a:effectLst/>
                <a:latin typeface="+mj-lt"/>
                <a:ea typeface="VNI-Times"/>
              </a:rPr>
              <a:t>lịch</a:t>
            </a:r>
            <a:r>
              <a:rPr lang="en-US" sz="1600" dirty="0">
                <a:solidFill>
                  <a:srgbClr val="000000"/>
                </a:solidFill>
                <a:effectLst/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+mj-lt"/>
                <a:ea typeface="VNI-Times"/>
              </a:rPr>
              <a:t>mới</a:t>
            </a:r>
            <a:r>
              <a:rPr lang="en-US" sz="1600" dirty="0">
                <a:solidFill>
                  <a:srgbClr val="000000"/>
                </a:solidFill>
                <a:effectLst/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+mj-lt"/>
                <a:ea typeface="VNI-Times"/>
              </a:rPr>
              <a:t>cho</a:t>
            </a:r>
            <a:r>
              <a:rPr lang="en-US" sz="1600" dirty="0">
                <a:solidFill>
                  <a:srgbClr val="000000"/>
                </a:solidFill>
                <a:effectLst/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+mj-lt"/>
                <a:ea typeface="VNI-Times"/>
              </a:rPr>
              <a:t>Đắk</a:t>
            </a:r>
            <a:r>
              <a:rPr lang="en-US" sz="1600" dirty="0">
                <a:solidFill>
                  <a:srgbClr val="000000"/>
                </a:solidFill>
                <a:effectLst/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+mj-lt"/>
                <a:ea typeface="VNI-Times"/>
              </a:rPr>
              <a:t>Nông</a:t>
            </a:r>
            <a:r>
              <a:rPr lang="en-US" sz="1600" dirty="0">
                <a:solidFill>
                  <a:srgbClr val="000000"/>
                </a:solidFill>
                <a:effectLst/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+mj-lt"/>
                <a:ea typeface="VNI-Times"/>
              </a:rPr>
              <a:t>như</a:t>
            </a:r>
            <a:r>
              <a:rPr lang="en-US" sz="1600" dirty="0">
                <a:solidFill>
                  <a:srgbClr val="000000"/>
                </a:solidFill>
                <a:effectLst/>
                <a:latin typeface="+mj-lt"/>
                <a:ea typeface="VNI-Times"/>
              </a:rPr>
              <a:t>: du </a:t>
            </a:r>
            <a:r>
              <a:rPr lang="en-US" sz="1600" dirty="0" err="1">
                <a:solidFill>
                  <a:srgbClr val="000000"/>
                </a:solidFill>
                <a:effectLst/>
                <a:latin typeface="+mj-lt"/>
                <a:ea typeface="VNI-Times"/>
              </a:rPr>
              <a:t>lịch</a:t>
            </a:r>
            <a:r>
              <a:rPr lang="en-US" sz="1600" dirty="0">
                <a:solidFill>
                  <a:srgbClr val="000000"/>
                </a:solidFill>
                <a:effectLst/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+mj-lt"/>
                <a:ea typeface="VNI-Times"/>
              </a:rPr>
              <a:t>cà</a:t>
            </a:r>
            <a:r>
              <a:rPr lang="en-US" sz="1600" dirty="0">
                <a:solidFill>
                  <a:srgbClr val="000000"/>
                </a:solidFill>
                <a:effectLst/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+mj-lt"/>
                <a:ea typeface="VNI-Times"/>
              </a:rPr>
              <a:t>phê</a:t>
            </a:r>
            <a:r>
              <a:rPr lang="en-US" sz="1600" dirty="0">
                <a:solidFill>
                  <a:srgbClr val="000000"/>
                </a:solidFill>
                <a:effectLst/>
                <a:latin typeface="+mj-lt"/>
                <a:ea typeface="VNI-Times"/>
              </a:rPr>
              <a:t>, </a:t>
            </a:r>
            <a:r>
              <a:rPr lang="en-US" sz="1600" dirty="0" err="1">
                <a:solidFill>
                  <a:srgbClr val="000000"/>
                </a:solidFill>
                <a:effectLst/>
                <a:latin typeface="+mj-lt"/>
                <a:ea typeface="VNI-Times"/>
              </a:rPr>
              <a:t>không</a:t>
            </a:r>
            <a:r>
              <a:rPr lang="en-US" sz="1600" dirty="0">
                <a:solidFill>
                  <a:srgbClr val="000000"/>
                </a:solidFill>
                <a:effectLst/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+mj-lt"/>
                <a:ea typeface="VNI-Times"/>
              </a:rPr>
              <a:t>tiếp</a:t>
            </a:r>
            <a:r>
              <a:rPr lang="en-US" sz="1600" dirty="0">
                <a:solidFill>
                  <a:srgbClr val="000000"/>
                </a:solidFill>
                <a:effectLst/>
                <a:latin typeface="+mj-lt"/>
                <a:ea typeface="VNI-Times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+mj-lt"/>
                <a:ea typeface="VNI-Times"/>
              </a:rPr>
              <a:t>xúc</a:t>
            </a:r>
            <a:r>
              <a:rPr lang="en-US" sz="1600" dirty="0">
                <a:solidFill>
                  <a:srgbClr val="000000"/>
                </a:solidFill>
                <a:effectLst/>
                <a:latin typeface="+mj-lt"/>
                <a:ea typeface="VNI-Times"/>
              </a:rPr>
              <a:t>, </a:t>
            </a:r>
            <a:r>
              <a:rPr lang="en-US" sz="1600" dirty="0" err="1">
                <a:solidFill>
                  <a:srgbClr val="000000"/>
                </a:solidFill>
                <a:effectLst/>
                <a:latin typeface="+mj-lt"/>
                <a:ea typeface="VNI-Times"/>
              </a:rPr>
              <a:t>xanh</a:t>
            </a:r>
            <a:r>
              <a:rPr lang="en-US" sz="1600" dirty="0">
                <a:solidFill>
                  <a:srgbClr val="000000"/>
                </a:solidFill>
                <a:effectLst/>
                <a:latin typeface="+mj-lt"/>
                <a:ea typeface="VNI-Times"/>
              </a:rPr>
              <a:t>,,…</a:t>
            </a:r>
            <a:endParaRPr lang="en-AU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807796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1763" y="2613837"/>
            <a:ext cx="6062712" cy="567514"/>
          </a:xfrm>
        </p:spPr>
        <p:txBody>
          <a:bodyPr>
            <a:normAutofit/>
          </a:bodyPr>
          <a:lstStyle/>
          <a:p>
            <a:pPr algn="ctr"/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Trân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ơn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62572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80337" y="1118114"/>
            <a:ext cx="27079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1. 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TIÊU CHÍ ĐÁNH GIÁ</a:t>
            </a:r>
          </a:p>
        </p:txBody>
      </p:sp>
      <p:sp>
        <p:nvSpPr>
          <p:cNvPr id="6" name="Rectangle 5"/>
          <p:cNvSpPr/>
          <p:nvPr/>
        </p:nvSpPr>
        <p:spPr>
          <a:xfrm>
            <a:off x="4422187" y="589526"/>
            <a:ext cx="370877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I. CÔNG NGHIỆP THẾ MẠNH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461B3DE-D067-462D-A1A1-6BA32E3D9ADD}"/>
              </a:ext>
            </a:extLst>
          </p:cNvPr>
          <p:cNvSpPr txBox="1"/>
          <p:nvPr/>
        </p:nvSpPr>
        <p:spPr>
          <a:xfrm>
            <a:off x="1190624" y="1771650"/>
            <a:ext cx="9991725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indent="-285750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Môi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trường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hoạt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động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của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doanh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nghiệp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: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Chính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sách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thương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mại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;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Môi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trường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đầu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tư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;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Chế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độ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tài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chính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;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Cơ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cấu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doanh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nghiệp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;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Năng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lực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sản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xuất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công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nghiệp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  <a:endParaRPr lang="en-AU" sz="1800" dirty="0">
              <a:effectLst/>
              <a:uFill>
                <a:solidFill>
                  <a:srgbClr val="0000FF"/>
                </a:solidFill>
              </a:uFill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285750" marR="0" indent="-285750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Hoạt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động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của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doanh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nghiệp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: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Chiến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lược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kinh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doanh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của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doanh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nghiệp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;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Trình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độ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khoa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học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công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nghệ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;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Khả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năng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tiếp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cận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công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nghệ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và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đổi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mới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công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nghệ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hiện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có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;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Năng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suất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lao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động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; Chi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phí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sản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xuất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và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quản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lý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;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Đầu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tư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cho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nghiên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cứu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triển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khai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thương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hiệu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kiểu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dáng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công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nghiệp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  <a:endParaRPr lang="en-AU" sz="1800" dirty="0">
              <a:effectLst/>
              <a:uFill>
                <a:solidFill>
                  <a:srgbClr val="0000FF"/>
                </a:solidFill>
              </a:uFill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285750" marR="0" indent="-285750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Sản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phẩm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và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thị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trường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: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Thiết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kế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sản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phẩm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;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Chất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lượng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sản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phẩm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;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Chủng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loại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sản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phẩm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;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Tiềm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năng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thị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trường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;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Khả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năng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cạnh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tranh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  <a:endParaRPr lang="en-AU" sz="1800" dirty="0">
              <a:effectLst/>
              <a:uFill>
                <a:solidFill>
                  <a:srgbClr val="0000FF"/>
                </a:solidFill>
              </a:uFill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285750" marR="0" indent="-285750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Hiệu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quả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kinh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tế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-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xã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hội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: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Tỷ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trọng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của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sản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phẩm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tạo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ra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trong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GRDP;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Đóng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góp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vào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nguồn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thu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ngân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sách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;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Tạo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hiệu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ứng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dây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chuyền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đến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sự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phát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triển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các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ngành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công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nghiệp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khác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hoặc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có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tác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động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lôi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kéo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các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ngành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khác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phát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triển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theo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;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Góp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phần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gia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tăng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kim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ngạch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xuất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khẩu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;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Tạo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ra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nhiều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việc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làm</a:t>
            </a:r>
            <a:r>
              <a:rPr lang="en-US" sz="18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  <a:endParaRPr lang="en-AU" sz="1800" dirty="0">
              <a:effectLst/>
              <a:uFill>
                <a:solidFill>
                  <a:srgbClr val="0000FF"/>
                </a:solidFill>
              </a:uFill>
              <a:latin typeface="+mj-lt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08074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80337" y="1118114"/>
            <a:ext cx="70530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latin typeface="Cambria" panose="02040503050406030204" pitchFamily="18" charset="0"/>
                <a:ea typeface="Cambria" panose="02040503050406030204" pitchFamily="18" charset="0"/>
              </a:rPr>
              <a:t>2. </a:t>
            </a:r>
            <a:r>
              <a:rPr lang="en-US" sz="2000" b="1">
                <a:latin typeface="Cambria" panose="02040503050406030204" pitchFamily="18" charset="0"/>
                <a:ea typeface="Cambria" panose="02040503050406030204" pitchFamily="18" charset="0"/>
              </a:rPr>
              <a:t>TIÊU CHÍ PHÁT TRIỂN CÁC NGÀNH CÔNG NGHIỆP (CẤP 1)</a:t>
            </a:r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22187" y="589526"/>
            <a:ext cx="370877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I. CÔNG NGHIỆP THẾ MẠNH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20F2C0CF-2EEB-4243-922C-56208D96D9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908012"/>
              </p:ext>
            </p:extLst>
          </p:nvPr>
        </p:nvGraphicFramePr>
        <p:xfrm>
          <a:off x="1096963" y="1834896"/>
          <a:ext cx="10069736" cy="59625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5787">
                  <a:extLst>
                    <a:ext uri="{9D8B030D-6E8A-4147-A177-3AD203B41FA5}">
                      <a16:colId xmlns:a16="http://schemas.microsoft.com/office/drawing/2014/main" xmlns="" val="3002537436"/>
                    </a:ext>
                  </a:extLst>
                </a:gridCol>
                <a:gridCol w="939455">
                  <a:extLst>
                    <a:ext uri="{9D8B030D-6E8A-4147-A177-3AD203B41FA5}">
                      <a16:colId xmlns:a16="http://schemas.microsoft.com/office/drawing/2014/main" xmlns="" val="4186487865"/>
                    </a:ext>
                  </a:extLst>
                </a:gridCol>
                <a:gridCol w="1876897">
                  <a:extLst>
                    <a:ext uri="{9D8B030D-6E8A-4147-A177-3AD203B41FA5}">
                      <a16:colId xmlns:a16="http://schemas.microsoft.com/office/drawing/2014/main" xmlns="" val="4145457090"/>
                    </a:ext>
                  </a:extLst>
                </a:gridCol>
                <a:gridCol w="2281245">
                  <a:extLst>
                    <a:ext uri="{9D8B030D-6E8A-4147-A177-3AD203B41FA5}">
                      <a16:colId xmlns:a16="http://schemas.microsoft.com/office/drawing/2014/main" xmlns="" val="1839201754"/>
                    </a:ext>
                  </a:extLst>
                </a:gridCol>
                <a:gridCol w="1611356">
                  <a:extLst>
                    <a:ext uri="{9D8B030D-6E8A-4147-A177-3AD203B41FA5}">
                      <a16:colId xmlns:a16="http://schemas.microsoft.com/office/drawing/2014/main" xmlns="" val="711084634"/>
                    </a:ext>
                  </a:extLst>
                </a:gridCol>
                <a:gridCol w="1204996">
                  <a:extLst>
                    <a:ext uri="{9D8B030D-6E8A-4147-A177-3AD203B41FA5}">
                      <a16:colId xmlns:a16="http://schemas.microsoft.com/office/drawing/2014/main" xmlns="" val="271233169"/>
                    </a:ext>
                  </a:extLst>
                </a:gridCol>
              </a:tblGrid>
              <a:tr h="8114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Tiêu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chí</a:t>
                      </a:r>
                      <a:endParaRPr lang="en-AU" sz="13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Toàn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ngành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công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nghiệp</a:t>
                      </a:r>
                      <a:endParaRPr lang="en-AU" sz="13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Khai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khoáng</a:t>
                      </a:r>
                      <a:endParaRPr lang="en-AU" sz="13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Công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nghiệp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chế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biến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,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chế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tạo</a:t>
                      </a:r>
                      <a:endParaRPr lang="en-AU" sz="13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Sản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xuất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và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phân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phối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điện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,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khí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đốt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,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nước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nóng</a:t>
                      </a:r>
                      <a:endParaRPr lang="en-AU" sz="13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Cung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cấp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nước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,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xử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lý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rác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thải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….</a:t>
                      </a:r>
                      <a:endParaRPr lang="en-AU" sz="13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extLst>
                  <a:ext uri="{0D108BD9-81ED-4DB2-BD59-A6C34878D82A}">
                    <a16:rowId xmlns:a16="http://schemas.microsoft.com/office/drawing/2014/main" xmlns="" val="4279952106"/>
                  </a:ext>
                </a:extLst>
              </a:tr>
              <a:tr h="26255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Số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lượng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DN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đang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hoạt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động</a:t>
                      </a:r>
                      <a:endParaRPr lang="en-AU" sz="13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231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26</a:t>
                      </a:r>
                      <a:endParaRPr lang="en-AU" sz="13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189</a:t>
                      </a:r>
                      <a:endParaRPr lang="en-AU" sz="13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11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5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extLst>
                  <a:ext uri="{0D108BD9-81ED-4DB2-BD59-A6C34878D82A}">
                    <a16:rowId xmlns:a16="http://schemas.microsoft.com/office/drawing/2014/main" xmlns="" val="1696538360"/>
                  </a:ext>
                </a:extLst>
              </a:tr>
              <a:tr h="25549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i="1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Tốc</a:t>
                      </a:r>
                      <a:r>
                        <a:rPr lang="en-US" sz="1300" i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i="1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độ</a:t>
                      </a:r>
                      <a:r>
                        <a:rPr lang="en-US" sz="1300" i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i="1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tăng</a:t>
                      </a:r>
                      <a:r>
                        <a:rPr lang="en-US" sz="1300" i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i="1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trưởng</a:t>
                      </a:r>
                      <a:r>
                        <a:rPr lang="en-US" sz="1300" i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2011-2020</a:t>
                      </a:r>
                      <a:endParaRPr lang="en-AU" sz="1300" i="1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i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8,41</a:t>
                      </a:r>
                      <a:endParaRPr lang="en-AU" sz="1300" i="1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i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3,75</a:t>
                      </a:r>
                      <a:endParaRPr lang="en-AU" sz="1300" i="1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i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9,68</a:t>
                      </a:r>
                      <a:endParaRPr lang="en-AU" sz="1300" i="1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i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6,25</a:t>
                      </a:r>
                      <a:endParaRPr lang="en-AU" sz="1300" i="1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i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2,26</a:t>
                      </a:r>
                      <a:endParaRPr lang="en-AU" sz="1300" i="1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extLst>
                  <a:ext uri="{0D108BD9-81ED-4DB2-BD59-A6C34878D82A}">
                    <a16:rowId xmlns:a16="http://schemas.microsoft.com/office/drawing/2014/main" xmlns="" val="405653599"/>
                  </a:ext>
                </a:extLst>
              </a:tr>
              <a:tr h="25549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Số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lượng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lao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động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thu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hút</a:t>
                      </a:r>
                      <a:endParaRPr lang="en-AU" sz="13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2.921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226     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 2.216</a:t>
                      </a:r>
                      <a:endParaRPr lang="en-AU" sz="13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318</a:t>
                      </a:r>
                      <a:endParaRPr lang="en-AU" sz="13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161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extLst>
                  <a:ext uri="{0D108BD9-81ED-4DB2-BD59-A6C34878D82A}">
                    <a16:rowId xmlns:a16="http://schemas.microsoft.com/office/drawing/2014/main" xmlns="" val="1227943073"/>
                  </a:ext>
                </a:extLst>
              </a:tr>
              <a:tr h="25549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Giá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trị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sản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xuất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tạo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ra</a:t>
                      </a:r>
                      <a:endParaRPr lang="en-AU" sz="13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6.795,4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109,4 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5.472,8</a:t>
                      </a:r>
                      <a:endParaRPr lang="en-AU" sz="13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1.168,7</a:t>
                      </a:r>
                      <a:endParaRPr lang="en-AU" sz="13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44,5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extLst>
                  <a:ext uri="{0D108BD9-81ED-4DB2-BD59-A6C34878D82A}">
                    <a16:rowId xmlns:a16="http://schemas.microsoft.com/office/drawing/2014/main" xmlns="" val="1100600449"/>
                  </a:ext>
                </a:extLst>
              </a:tr>
              <a:tr h="25549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i="1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Tốc</a:t>
                      </a:r>
                      <a:r>
                        <a:rPr lang="en-US" sz="1300" i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i="1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độ</a:t>
                      </a:r>
                      <a:r>
                        <a:rPr lang="en-US" sz="1300" i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i="1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tăng</a:t>
                      </a:r>
                      <a:r>
                        <a:rPr lang="en-US" sz="1300" i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i="1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trưởng</a:t>
                      </a:r>
                      <a:r>
                        <a:rPr lang="en-US" sz="1300" i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2011-2020</a:t>
                      </a:r>
                      <a:endParaRPr lang="en-AU" sz="1300" i="1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i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12,19</a:t>
                      </a:r>
                      <a:endParaRPr lang="en-AU" sz="1300" i="1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i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-0,94</a:t>
                      </a:r>
                      <a:endParaRPr lang="en-AU" sz="1300" i="1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i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10,87</a:t>
                      </a:r>
                      <a:endParaRPr lang="en-AU" sz="1300" i="1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i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33,21</a:t>
                      </a:r>
                      <a:endParaRPr lang="en-AU" sz="1300" i="1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i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12,24</a:t>
                      </a:r>
                      <a:endParaRPr lang="en-AU" sz="1300" i="1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extLst>
                  <a:ext uri="{0D108BD9-81ED-4DB2-BD59-A6C34878D82A}">
                    <a16:rowId xmlns:a16="http://schemas.microsoft.com/office/drawing/2014/main" xmlns="" val="3462965563"/>
                  </a:ext>
                </a:extLst>
              </a:tr>
              <a:tr h="25549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Giá trị gia tăng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1.986,8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52,5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881,4</a:t>
                      </a:r>
                      <a:endParaRPr lang="en-AU" sz="13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1.020,8</a:t>
                      </a:r>
                      <a:endParaRPr lang="en-AU" sz="13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32,1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extLst>
                  <a:ext uri="{0D108BD9-81ED-4DB2-BD59-A6C34878D82A}">
                    <a16:rowId xmlns:a16="http://schemas.microsoft.com/office/drawing/2014/main" xmlns="" val="4262735754"/>
                  </a:ext>
                </a:extLst>
              </a:tr>
              <a:tr h="25549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i="1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Tốc</a:t>
                      </a:r>
                      <a:r>
                        <a:rPr lang="en-US" sz="1300" i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i="1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độ</a:t>
                      </a:r>
                      <a:r>
                        <a:rPr lang="en-US" sz="1300" i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i="1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tăng</a:t>
                      </a:r>
                      <a:r>
                        <a:rPr lang="en-US" sz="1300" i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i="1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trưởng</a:t>
                      </a:r>
                      <a:r>
                        <a:rPr lang="en-US" sz="1300" i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2011-2020</a:t>
                      </a:r>
                      <a:endParaRPr lang="en-AU" sz="1300" i="1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i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15,20</a:t>
                      </a:r>
                      <a:endParaRPr lang="en-AU" sz="1300" i="1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i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-0,96</a:t>
                      </a:r>
                      <a:endParaRPr lang="en-AU" sz="1300" i="1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i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9,46</a:t>
                      </a:r>
                      <a:endParaRPr lang="en-AU" sz="1300" i="1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i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33,21</a:t>
                      </a:r>
                      <a:endParaRPr lang="en-AU" sz="1300" i="1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i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12,34</a:t>
                      </a:r>
                      <a:endParaRPr lang="en-AU" sz="1300" i="1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extLst>
                  <a:ext uri="{0D108BD9-81ED-4DB2-BD59-A6C34878D82A}">
                    <a16:rowId xmlns:a16="http://schemas.microsoft.com/office/drawing/2014/main" xmlns="" val="4145074428"/>
                  </a:ext>
                </a:extLst>
              </a:tr>
              <a:tr h="25549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Hiệu quả sản xuất (VA/GO)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29,2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48,0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16,1</a:t>
                      </a:r>
                      <a:endParaRPr lang="en-AU" sz="13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87,3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72,1</a:t>
                      </a:r>
                      <a:endParaRPr lang="en-AU" sz="13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extLst>
                  <a:ext uri="{0D108BD9-81ED-4DB2-BD59-A6C34878D82A}">
                    <a16:rowId xmlns:a16="http://schemas.microsoft.com/office/drawing/2014/main" xmlns="" val="2554075051"/>
                  </a:ext>
                </a:extLst>
              </a:tr>
              <a:tr h="81144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Giá trị xuất khẩu (Tr.USD)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1.170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AU" sz="13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b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250 (</a:t>
                      </a:r>
                      <a:r>
                        <a:rPr lang="en-US" sz="1300" b="1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alumin</a:t>
                      </a:r>
                      <a:r>
                        <a:rPr lang="en-US" sz="1300" b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); 340 (</a:t>
                      </a:r>
                      <a:r>
                        <a:rPr lang="en-US" sz="1300" b="1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cà</a:t>
                      </a:r>
                      <a:r>
                        <a:rPr lang="en-US" sz="1300" b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phê</a:t>
                      </a:r>
                      <a:r>
                        <a:rPr lang="en-US" sz="1300" b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); 450 (</a:t>
                      </a:r>
                      <a:r>
                        <a:rPr lang="en-US" sz="1300" b="1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Điều</a:t>
                      </a:r>
                      <a:r>
                        <a:rPr lang="en-US" sz="1300" b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nhân</a:t>
                      </a:r>
                      <a:r>
                        <a:rPr lang="en-US" sz="1300" b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); 79 (</a:t>
                      </a:r>
                      <a:r>
                        <a:rPr lang="en-US" sz="1300" b="1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hạt</a:t>
                      </a:r>
                      <a:r>
                        <a:rPr lang="en-US" sz="1300" b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tiêu</a:t>
                      </a:r>
                      <a:r>
                        <a:rPr lang="en-US" sz="1300" b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); 0,7 (</a:t>
                      </a:r>
                      <a:r>
                        <a:rPr lang="en-US" sz="1300" b="1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đậu</a:t>
                      </a:r>
                      <a:r>
                        <a:rPr lang="en-US" sz="1300" b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phộng</a:t>
                      </a:r>
                      <a:r>
                        <a:rPr lang="en-US" sz="1300" b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b="1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sấy</a:t>
                      </a:r>
                      <a:r>
                        <a:rPr lang="en-US" sz="1300" b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).</a:t>
                      </a:r>
                      <a:endParaRPr lang="en-AU" sz="1300" b="1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AU" sz="13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AU" sz="13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extLst>
                  <a:ext uri="{0D108BD9-81ED-4DB2-BD59-A6C34878D82A}">
                    <a16:rowId xmlns:a16="http://schemas.microsoft.com/office/drawing/2014/main" xmlns="" val="2218469818"/>
                  </a:ext>
                </a:extLst>
              </a:tr>
              <a:tr h="25549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Vốn đầu tư phát triển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1.534,0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85,2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612,6</a:t>
                      </a:r>
                      <a:endParaRPr lang="en-AU" sz="13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712,9</a:t>
                      </a:r>
                      <a:endParaRPr lang="en-AU" sz="13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200,0</a:t>
                      </a:r>
                      <a:endParaRPr lang="en-AU" sz="13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extLst>
                  <a:ext uri="{0D108BD9-81ED-4DB2-BD59-A6C34878D82A}">
                    <a16:rowId xmlns:a16="http://schemas.microsoft.com/office/drawing/2014/main" xmlns="" val="3659947239"/>
                  </a:ext>
                </a:extLst>
              </a:tr>
              <a:tr h="25549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Năng suất lao động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267,1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230,2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131,4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3.002,3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199,1</a:t>
                      </a:r>
                      <a:endParaRPr lang="en-AU" sz="13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306" marR="60306" marT="0" marB="0" anchor="ctr"/>
                </a:tc>
                <a:extLst>
                  <a:ext uri="{0D108BD9-81ED-4DB2-BD59-A6C34878D82A}">
                    <a16:rowId xmlns:a16="http://schemas.microsoft.com/office/drawing/2014/main" xmlns="" val="1266239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147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80337" y="1118114"/>
            <a:ext cx="70530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latin typeface="Cambria" panose="02040503050406030204" pitchFamily="18" charset="0"/>
                <a:ea typeface="Cambria" panose="02040503050406030204" pitchFamily="18" charset="0"/>
              </a:rPr>
              <a:t>2. </a:t>
            </a:r>
            <a:r>
              <a:rPr lang="en-US" sz="2000" b="1">
                <a:latin typeface="Cambria" panose="02040503050406030204" pitchFamily="18" charset="0"/>
                <a:ea typeface="Cambria" panose="02040503050406030204" pitchFamily="18" charset="0"/>
              </a:rPr>
              <a:t>TIÊU CHÍ PHÁT TRIỂN CÁC NGÀNH CÔNG NGHIỆP (CẤP 1)</a:t>
            </a:r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22187" y="589526"/>
            <a:ext cx="370877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I. CÔNG NGHIỆP THẾ MẠNH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0DF40CBF-7BB3-4963-A8C1-135A06B1FD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778765"/>
              </p:ext>
            </p:extLst>
          </p:nvPr>
        </p:nvGraphicFramePr>
        <p:xfrm>
          <a:off x="1096963" y="1771650"/>
          <a:ext cx="10304462" cy="48877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6956">
                  <a:extLst>
                    <a:ext uri="{9D8B030D-6E8A-4147-A177-3AD203B41FA5}">
                      <a16:colId xmlns:a16="http://schemas.microsoft.com/office/drawing/2014/main" xmlns="" val="1749864307"/>
                    </a:ext>
                  </a:extLst>
                </a:gridCol>
                <a:gridCol w="2507581">
                  <a:extLst>
                    <a:ext uri="{9D8B030D-6E8A-4147-A177-3AD203B41FA5}">
                      <a16:colId xmlns:a16="http://schemas.microsoft.com/office/drawing/2014/main" xmlns="" val="4082944894"/>
                    </a:ext>
                  </a:extLst>
                </a:gridCol>
                <a:gridCol w="2981325">
                  <a:extLst>
                    <a:ext uri="{9D8B030D-6E8A-4147-A177-3AD203B41FA5}">
                      <a16:colId xmlns:a16="http://schemas.microsoft.com/office/drawing/2014/main" xmlns="" val="2995559254"/>
                    </a:ext>
                  </a:extLst>
                </a:gridCol>
                <a:gridCol w="2058083">
                  <a:extLst>
                    <a:ext uri="{9D8B030D-6E8A-4147-A177-3AD203B41FA5}">
                      <a16:colId xmlns:a16="http://schemas.microsoft.com/office/drawing/2014/main" xmlns="" val="4078892759"/>
                    </a:ext>
                  </a:extLst>
                </a:gridCol>
                <a:gridCol w="1980517">
                  <a:extLst>
                    <a:ext uri="{9D8B030D-6E8A-4147-A177-3AD203B41FA5}">
                      <a16:colId xmlns:a16="http://schemas.microsoft.com/office/drawing/2014/main" xmlns="" val="2777238433"/>
                    </a:ext>
                  </a:extLst>
                </a:gridCol>
              </a:tblGrid>
              <a:tr h="5761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Tiêu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chí</a:t>
                      </a:r>
                      <a:endParaRPr lang="en-AU" sz="13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Khai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khoáng</a:t>
                      </a:r>
                      <a:endParaRPr lang="en-AU" sz="13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Công nghiệp chế biến, chế tạo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Sản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xuất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và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phân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phối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điện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,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khí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đốt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,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nước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nóng</a:t>
                      </a:r>
                      <a:endParaRPr lang="en-AU" sz="13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Cung cấp nước, xử lý rác thải….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41518964"/>
                  </a:ext>
                </a:extLst>
              </a:tr>
              <a:tr h="17793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Tiềm năng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Nguồn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tài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nguyên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khoáng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sản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dồi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dào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,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trữ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lượng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lớn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đặc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biệt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là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bauxite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phục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vụ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cho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ngành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công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nghiệp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sản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xuất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alumin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,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luyện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nhôm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và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tài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nguyên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đá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,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cát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sỏi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,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đất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sét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,…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phục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vụ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cho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CN SX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vật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liệu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xây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dựng</a:t>
                      </a:r>
                      <a:endParaRPr lang="en-AU" sz="13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-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Nguồn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nguyên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liệu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lớn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từ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vùng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trồng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cà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phê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,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hồ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tiêu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,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điều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,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gỗ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,..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phục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vụ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cho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ngành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CN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chế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biến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thực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phẩm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,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chế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biến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gỗ</a:t>
                      </a:r>
                      <a:endParaRPr lang="en-AU" sz="13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</a:endParaRPr>
                    </a:p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-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Nguồn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tài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nguyên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khoáng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sản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kim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loại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và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phi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kim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loại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phục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vụ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luyện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kim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, SX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vật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liệu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xây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dựng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,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chế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biến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SP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từ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kim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loại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,…</a:t>
                      </a:r>
                      <a:endParaRPr lang="en-AU" sz="13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Vị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trí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địa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lý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,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địa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hình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thuận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lợi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để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phát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triển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ngành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công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nghiệp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năng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lượng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(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thủy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điện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,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năng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lượng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mặt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trời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,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năng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lượng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gió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)</a:t>
                      </a:r>
                      <a:endParaRPr lang="en-AU" sz="13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Sự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tăng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lên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các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dự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án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,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doanh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nghiệp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và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cư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dân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trên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địa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bàn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tỉnh</a:t>
                      </a:r>
                      <a:endParaRPr lang="en-AU" sz="13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423659401"/>
                  </a:ext>
                </a:extLst>
              </a:tr>
              <a:tr h="8769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Hạn chế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Khả năng gây ô nhiễm môi trường cao 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Công nghệ sản xuất còn lạc hậu, giá trị gia tăng tạo ra thấp, năng suất lao động thấp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Khả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năng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ảnh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hưởng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môi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trường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endParaRPr lang="en-AU" sz="13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Phụ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thuộc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sự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phát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triển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kinh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tế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nhất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là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ngành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CN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và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đời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sống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dân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cư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.</a:t>
                      </a:r>
                      <a:endParaRPr lang="en-AU" sz="13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929246013"/>
                  </a:ext>
                </a:extLst>
              </a:tr>
              <a:tr h="11777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Nhận xét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Ít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khả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năng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mở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rộng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và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phát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triển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do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nguồn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tài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nguyên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có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giới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hạn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,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khai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thác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cần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địa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phương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cho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phép</a:t>
                      </a:r>
                      <a:endParaRPr lang="en-AU" sz="13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Có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nhiều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tiềm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năng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để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phát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triển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nếu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tăng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cường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đầu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tư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vào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công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nghệ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,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nâng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cao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trình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độ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lao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động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,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mở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rộng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quy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mô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SX</a:t>
                      </a:r>
                      <a:endParaRPr lang="en-AU" sz="13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Còn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tiềm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năng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phát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triển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nhưng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cần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điều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chỉnh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đảm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bảo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phát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triển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bền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vững</a:t>
                      </a:r>
                      <a:endParaRPr lang="en-AU" sz="13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Có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tiềm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năng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nhưng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không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lớn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do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phụ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thuộc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vào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phát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triển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kinh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tế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địa</a:t>
                      </a:r>
                      <a:r>
                        <a:rPr lang="en-US" sz="13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3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phương</a:t>
                      </a:r>
                      <a:endParaRPr lang="en-AU" sz="13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368989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971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80337" y="1118114"/>
            <a:ext cx="70530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latin typeface="Cambria" panose="02040503050406030204" pitchFamily="18" charset="0"/>
                <a:ea typeface="Cambria" panose="02040503050406030204" pitchFamily="18" charset="0"/>
              </a:rPr>
              <a:t>2. </a:t>
            </a:r>
            <a:r>
              <a:rPr lang="en-US" sz="2000" b="1">
                <a:latin typeface="Cambria" panose="02040503050406030204" pitchFamily="18" charset="0"/>
                <a:ea typeface="Cambria" panose="02040503050406030204" pitchFamily="18" charset="0"/>
              </a:rPr>
              <a:t>TIÊU CHÍ PHÁT TRIỂN CÁC NGÀNH CÔNG NGHIỆP (CẤP 1)</a:t>
            </a:r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22187" y="589526"/>
            <a:ext cx="370877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I. CÔNG NGHIỆP THẾ MẠNH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455F07F-DA14-4A42-9FE5-6A1B477CFBA8}"/>
              </a:ext>
            </a:extLst>
          </p:cNvPr>
          <p:cNvSpPr txBox="1"/>
          <p:nvPr/>
        </p:nvSpPr>
        <p:spPr>
          <a:xfrm>
            <a:off x="1080337" y="1770091"/>
            <a:ext cx="10206788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tabLst>
                <a:tab pos="457200" algn="l"/>
              </a:tabLst>
            </a:pP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Ngành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b="1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Công</a:t>
            </a:r>
            <a:r>
              <a:rPr lang="en-US" sz="1500" b="1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b="1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nghiệp</a:t>
            </a:r>
            <a:r>
              <a:rPr lang="en-US" sz="1500" b="1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b="1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chế</a:t>
            </a:r>
            <a:r>
              <a:rPr lang="en-US" sz="1500" b="1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b="1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biến</a:t>
            </a:r>
            <a:r>
              <a:rPr lang="en-US" sz="1500" b="1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, </a:t>
            </a:r>
            <a:r>
              <a:rPr lang="en-US" sz="1500" b="1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chế</a:t>
            </a:r>
            <a:r>
              <a:rPr lang="en-US" sz="1500" b="1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b="1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tạo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là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ngành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có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nhiều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tiềm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năng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,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lợi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thế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để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phát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triển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nhất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,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là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ngành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có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nhiều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tiêu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chí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để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được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chọn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là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b="1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ngành</a:t>
            </a:r>
            <a:r>
              <a:rPr lang="en-US" sz="1500" b="1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b="1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kinh</a:t>
            </a:r>
            <a:r>
              <a:rPr lang="en-US" sz="1500" b="1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b="1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tế</a:t>
            </a:r>
            <a:r>
              <a:rPr lang="en-US" sz="1500" b="1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b="1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chủ</a:t>
            </a:r>
            <a:r>
              <a:rPr lang="en-US" sz="1500" b="1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b="1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lực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của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tỉnh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Đắk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Nông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.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Một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ngành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công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nghiệp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khác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cũng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cần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xem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xét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thu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hút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đầu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tư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có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chọn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lọc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là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ngành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công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nghiệp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b="1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Sản</a:t>
            </a:r>
            <a:r>
              <a:rPr lang="en-US" sz="1500" b="1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500" b="1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xuất</a:t>
            </a:r>
            <a:r>
              <a:rPr lang="en-US" sz="1500" b="1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500" b="1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và</a:t>
            </a:r>
            <a:r>
              <a:rPr lang="en-US" sz="1500" b="1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500" b="1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phân</a:t>
            </a:r>
            <a:r>
              <a:rPr lang="en-US" sz="1500" b="1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500" b="1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phối</a:t>
            </a:r>
            <a:r>
              <a:rPr lang="en-US" sz="1500" b="1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500" b="1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điện</a:t>
            </a:r>
            <a:r>
              <a:rPr lang="en-US" sz="1500" b="1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, </a:t>
            </a:r>
            <a:r>
              <a:rPr lang="en-US" sz="1500" b="1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khí</a:t>
            </a:r>
            <a:r>
              <a:rPr lang="en-US" sz="1500" b="1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500" b="1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đốt</a:t>
            </a:r>
            <a:r>
              <a:rPr lang="en-US" sz="1500" b="1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, </a:t>
            </a:r>
            <a:r>
              <a:rPr lang="en-US" sz="1500" b="1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nước</a:t>
            </a:r>
            <a:r>
              <a:rPr lang="en-US" sz="1500" b="1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500" b="1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nóng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. </a:t>
            </a:r>
            <a:endParaRPr lang="en-AU" sz="1500" dirty="0">
              <a:effectLst/>
              <a:uFill>
                <a:solidFill>
                  <a:srgbClr val="0000FF"/>
                </a:solidFill>
              </a:uFill>
              <a:latin typeface="+mj-lt"/>
              <a:ea typeface="Calibri" panose="020F0502020204030204" pitchFamily="34" charset="0"/>
            </a:endParaRPr>
          </a:p>
          <a:p>
            <a:pPr marL="0" marR="0" algn="just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tabLst>
                <a:tab pos="457200" algn="l"/>
              </a:tabLst>
            </a:pP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Việc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lựa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chọn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các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ngành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công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nghiệp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chủ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lực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là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phù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hợp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với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định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hướng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phát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triển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của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tỉnh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Đắk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Nông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trong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giai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đoạn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tới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như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sau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Times New Roman" panose="02020603050405020304" pitchFamily="18" charset="0"/>
              </a:rPr>
              <a:t>:</a:t>
            </a:r>
            <a:endParaRPr lang="en-AU" sz="1500" dirty="0">
              <a:effectLst/>
              <a:uFill>
                <a:solidFill>
                  <a:srgbClr val="0000FF"/>
                </a:solidFill>
              </a:uFill>
              <a:latin typeface="+mj-lt"/>
              <a:ea typeface="Calibri" panose="020F0502020204030204" pitchFamily="34" charset="0"/>
            </a:endParaRPr>
          </a:p>
          <a:p>
            <a:pPr marL="342900" marR="0" lvl="0" indent="-342900" algn="just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Tập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trung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ưu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tiên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phát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triển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một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số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ngành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CN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theo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hướng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đáp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ứng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nguyên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tắc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về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lợi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thế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cạnh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tranh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,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có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khả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năng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tham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gia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sâu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vào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chuỗi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giá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trị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,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tác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động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lan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tỏa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đến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các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ngành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kinh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tế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khác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,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sử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dụng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công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nghệ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sạch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,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thân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thiện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môi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trường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,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có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giá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trị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gia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tăng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cao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,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tạo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nhiều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việc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; </a:t>
            </a:r>
            <a:endParaRPr lang="en-AU" sz="1500" dirty="0">
              <a:effectLst/>
              <a:uFill>
                <a:solidFill>
                  <a:srgbClr val="0000FF"/>
                </a:solidFill>
              </a:uFill>
              <a:latin typeface="+mj-lt"/>
              <a:ea typeface="Calibri" panose="020F0502020204030204" pitchFamily="34" charset="0"/>
            </a:endParaRPr>
          </a:p>
          <a:p>
            <a:pPr marL="342900" marR="0" lvl="0" indent="-342900" algn="just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Giai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đoạn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đến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năm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2030,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tập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trung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phát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triển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các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ngành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công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nghiệp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alumin-nhôm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và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các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sản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phẩm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sau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nhôm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;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chế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biến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nông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sản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công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nghệ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cao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,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đáp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ứng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tiêu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chuẩn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trong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nước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và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xuất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khẩu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;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công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nghiệp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năng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lượng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tái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tạo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;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công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nghiệp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chế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biến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,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chế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tạo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phục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vụ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nông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nghiệp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;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tiếp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tục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phát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triển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công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nghiệp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chế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biến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nông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lâm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sản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ưu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tiên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các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khâu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có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giá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trị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gia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tăng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cao</a:t>
            </a:r>
            <a:r>
              <a:rPr lang="en-US" sz="1500" dirty="0">
                <a:effectLst/>
                <a:uFill>
                  <a:solidFill>
                    <a:srgbClr val="0000FF"/>
                  </a:solidFill>
                </a:uFill>
                <a:latin typeface="+mj-lt"/>
                <a:ea typeface="Calibri" panose="020F0502020204030204" pitchFamily="34" charset="0"/>
              </a:rPr>
              <a:t>,..; </a:t>
            </a:r>
            <a:endParaRPr lang="en-AU" sz="1500" dirty="0">
              <a:effectLst/>
              <a:uFill>
                <a:solidFill>
                  <a:srgbClr val="0000FF"/>
                </a:solidFill>
              </a:uFill>
              <a:latin typeface="+mj-lt"/>
              <a:ea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500" dirty="0" err="1">
                <a:effectLst/>
                <a:latin typeface="+mj-lt"/>
                <a:ea typeface="Calibri" panose="020F0502020204030204" pitchFamily="34" charset="0"/>
              </a:rPr>
              <a:t>Tầm</a:t>
            </a:r>
            <a:r>
              <a:rPr lang="en-US" sz="15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+mj-lt"/>
                <a:ea typeface="Calibri" panose="020F0502020204030204" pitchFamily="34" charset="0"/>
              </a:rPr>
              <a:t>nhìn</a:t>
            </a:r>
            <a:r>
              <a:rPr lang="en-US" sz="1500" dirty="0">
                <a:effectLst/>
                <a:latin typeface="+mj-lt"/>
                <a:ea typeface="Calibri" panose="020F0502020204030204" pitchFamily="34" charset="0"/>
              </a:rPr>
              <a:t> 2050, </a:t>
            </a:r>
            <a:r>
              <a:rPr lang="en-US" sz="1500" dirty="0" err="1">
                <a:effectLst/>
                <a:latin typeface="+mj-lt"/>
                <a:ea typeface="Calibri" panose="020F0502020204030204" pitchFamily="34" charset="0"/>
              </a:rPr>
              <a:t>vẫn</a:t>
            </a:r>
            <a:r>
              <a:rPr lang="en-US" sz="15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+mj-lt"/>
                <a:ea typeface="Calibri" panose="020F0502020204030204" pitchFamily="34" charset="0"/>
              </a:rPr>
              <a:t>tiếp</a:t>
            </a:r>
            <a:r>
              <a:rPr lang="en-US" sz="15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+mj-lt"/>
                <a:ea typeface="Calibri" panose="020F0502020204030204" pitchFamily="34" charset="0"/>
              </a:rPr>
              <a:t>tục</a:t>
            </a:r>
            <a:r>
              <a:rPr lang="en-US" sz="15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+mj-lt"/>
                <a:ea typeface="Calibri" panose="020F0502020204030204" pitchFamily="34" charset="0"/>
              </a:rPr>
              <a:t>định</a:t>
            </a:r>
            <a:r>
              <a:rPr lang="en-US" sz="15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+mj-lt"/>
                <a:ea typeface="Calibri" panose="020F0502020204030204" pitchFamily="34" charset="0"/>
              </a:rPr>
              <a:t>hướng</a:t>
            </a:r>
            <a:r>
              <a:rPr lang="en-US" sz="15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+mj-lt"/>
                <a:ea typeface="Calibri" panose="020F0502020204030204" pitchFamily="34" charset="0"/>
              </a:rPr>
              <a:t>phát</a:t>
            </a:r>
            <a:r>
              <a:rPr lang="en-US" sz="15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+mj-lt"/>
                <a:ea typeface="Calibri" panose="020F0502020204030204" pitchFamily="34" charset="0"/>
              </a:rPr>
              <a:t>triển</a:t>
            </a:r>
            <a:r>
              <a:rPr lang="en-US" sz="15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+mj-lt"/>
                <a:ea typeface="Calibri" panose="020F0502020204030204" pitchFamily="34" charset="0"/>
              </a:rPr>
              <a:t>công</a:t>
            </a:r>
            <a:r>
              <a:rPr lang="en-US" sz="15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+mj-lt"/>
                <a:ea typeface="Calibri" panose="020F0502020204030204" pitchFamily="34" charset="0"/>
              </a:rPr>
              <a:t>nghiệp</a:t>
            </a:r>
            <a:r>
              <a:rPr lang="en-US" sz="15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+mj-lt"/>
                <a:ea typeface="Calibri" panose="020F0502020204030204" pitchFamily="34" charset="0"/>
              </a:rPr>
              <a:t>alumin-nhôm</a:t>
            </a:r>
            <a:r>
              <a:rPr lang="en-US" sz="15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+mj-lt"/>
                <a:ea typeface="Calibri" panose="020F0502020204030204" pitchFamily="34" charset="0"/>
              </a:rPr>
              <a:t>và</a:t>
            </a:r>
            <a:r>
              <a:rPr lang="en-US" sz="15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+mj-lt"/>
                <a:ea typeface="Calibri" panose="020F0502020204030204" pitchFamily="34" charset="0"/>
              </a:rPr>
              <a:t>sản</a:t>
            </a:r>
            <a:r>
              <a:rPr lang="en-US" sz="15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+mj-lt"/>
                <a:ea typeface="Calibri" panose="020F0502020204030204" pitchFamily="34" charset="0"/>
              </a:rPr>
              <a:t>phẩm</a:t>
            </a:r>
            <a:r>
              <a:rPr lang="en-US" sz="15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+mj-lt"/>
                <a:ea typeface="Calibri" panose="020F0502020204030204" pitchFamily="34" charset="0"/>
              </a:rPr>
              <a:t>sau</a:t>
            </a:r>
            <a:r>
              <a:rPr lang="en-US" sz="15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+mj-lt"/>
                <a:ea typeface="Calibri" panose="020F0502020204030204" pitchFamily="34" charset="0"/>
              </a:rPr>
              <a:t>nhôm</a:t>
            </a:r>
            <a:r>
              <a:rPr lang="en-US" sz="1500" dirty="0">
                <a:effectLst/>
                <a:latin typeface="+mj-lt"/>
                <a:ea typeface="Calibri" panose="020F0502020204030204" pitchFamily="34" charset="0"/>
              </a:rPr>
              <a:t>, </a:t>
            </a:r>
            <a:r>
              <a:rPr lang="en-US" sz="1500" dirty="0" err="1">
                <a:effectLst/>
                <a:latin typeface="+mj-lt"/>
                <a:ea typeface="Calibri" panose="020F0502020204030204" pitchFamily="34" charset="0"/>
              </a:rPr>
              <a:t>công</a:t>
            </a:r>
            <a:r>
              <a:rPr lang="en-US" sz="15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+mj-lt"/>
                <a:ea typeface="Calibri" panose="020F0502020204030204" pitchFamily="34" charset="0"/>
              </a:rPr>
              <a:t>nghiệp</a:t>
            </a:r>
            <a:r>
              <a:rPr lang="en-US" sz="15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+mj-lt"/>
                <a:ea typeface="Calibri" panose="020F0502020204030204" pitchFamily="34" charset="0"/>
              </a:rPr>
              <a:t>chế</a:t>
            </a:r>
            <a:r>
              <a:rPr lang="en-US" sz="15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+mj-lt"/>
                <a:ea typeface="Calibri" panose="020F0502020204030204" pitchFamily="34" charset="0"/>
              </a:rPr>
              <a:t>biến</a:t>
            </a:r>
            <a:r>
              <a:rPr lang="en-US" sz="15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+mj-lt"/>
                <a:ea typeface="Calibri" panose="020F0502020204030204" pitchFamily="34" charset="0"/>
              </a:rPr>
              <a:t>nông</a:t>
            </a:r>
            <a:r>
              <a:rPr lang="en-US" sz="15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+mj-lt"/>
                <a:ea typeface="Calibri" panose="020F0502020204030204" pitchFamily="34" charset="0"/>
              </a:rPr>
              <a:t>sản</a:t>
            </a:r>
            <a:r>
              <a:rPr lang="en-US" sz="15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+mj-lt"/>
                <a:ea typeface="Calibri" panose="020F0502020204030204" pitchFamily="34" charset="0"/>
              </a:rPr>
              <a:t>và</a:t>
            </a:r>
            <a:r>
              <a:rPr lang="en-US" sz="15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+mj-lt"/>
                <a:ea typeface="Calibri" panose="020F0502020204030204" pitchFamily="34" charset="0"/>
              </a:rPr>
              <a:t>ưu</a:t>
            </a:r>
            <a:r>
              <a:rPr lang="en-US" sz="15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+mj-lt"/>
                <a:ea typeface="Calibri" panose="020F0502020204030204" pitchFamily="34" charset="0"/>
              </a:rPr>
              <a:t>tiên</a:t>
            </a:r>
            <a:r>
              <a:rPr lang="en-US" sz="15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+mj-lt"/>
                <a:ea typeface="Calibri" panose="020F0502020204030204" pitchFamily="34" charset="0"/>
              </a:rPr>
              <a:t>phát</a:t>
            </a:r>
            <a:r>
              <a:rPr lang="en-US" sz="15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+mj-lt"/>
                <a:ea typeface="Calibri" panose="020F0502020204030204" pitchFamily="34" charset="0"/>
              </a:rPr>
              <a:t>triển</a:t>
            </a:r>
            <a:r>
              <a:rPr lang="en-US" sz="15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+mj-lt"/>
                <a:ea typeface="Calibri" panose="020F0502020204030204" pitchFamily="34" charset="0"/>
              </a:rPr>
              <a:t>lĩnh</a:t>
            </a:r>
            <a:r>
              <a:rPr lang="en-US" sz="15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+mj-lt"/>
                <a:ea typeface="Calibri" panose="020F0502020204030204" pitchFamily="34" charset="0"/>
              </a:rPr>
              <a:t>vực</a:t>
            </a:r>
            <a:r>
              <a:rPr lang="en-US" sz="15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+mj-lt"/>
                <a:ea typeface="Calibri" panose="020F0502020204030204" pitchFamily="34" charset="0"/>
              </a:rPr>
              <a:t>vật</a:t>
            </a:r>
            <a:r>
              <a:rPr lang="en-US" sz="15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+mj-lt"/>
                <a:ea typeface="Calibri" panose="020F0502020204030204" pitchFamily="34" charset="0"/>
              </a:rPr>
              <a:t>liệu</a:t>
            </a:r>
            <a:r>
              <a:rPr lang="en-US" sz="15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+mj-lt"/>
                <a:ea typeface="Calibri" panose="020F0502020204030204" pitchFamily="34" charset="0"/>
              </a:rPr>
              <a:t>mới</a:t>
            </a:r>
            <a:r>
              <a:rPr lang="en-US" sz="1500" dirty="0">
                <a:effectLst/>
                <a:latin typeface="+mj-lt"/>
                <a:ea typeface="Calibri" panose="020F0502020204030204" pitchFamily="34" charset="0"/>
              </a:rPr>
              <a:t>, </a:t>
            </a:r>
            <a:r>
              <a:rPr lang="en-US" sz="1500" dirty="0" err="1">
                <a:effectLst/>
                <a:latin typeface="+mj-lt"/>
                <a:ea typeface="Calibri" panose="020F0502020204030204" pitchFamily="34" charset="0"/>
              </a:rPr>
              <a:t>công</a:t>
            </a:r>
            <a:r>
              <a:rPr lang="en-US" sz="15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+mj-lt"/>
                <a:ea typeface="Calibri" panose="020F0502020204030204" pitchFamily="34" charset="0"/>
              </a:rPr>
              <a:t>nghệ</a:t>
            </a:r>
            <a:r>
              <a:rPr lang="en-US" sz="15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+mj-lt"/>
                <a:ea typeface="Calibri" panose="020F0502020204030204" pitchFamily="34" charset="0"/>
              </a:rPr>
              <a:t>sinh</a:t>
            </a:r>
            <a:r>
              <a:rPr lang="en-US" sz="1500" dirty="0">
                <a:effectLst/>
                <a:latin typeface="+mj-lt"/>
                <a:ea typeface="Calibri" panose="020F0502020204030204" pitchFamily="34" charset="0"/>
              </a:rPr>
              <a:t> </a:t>
            </a:r>
            <a:r>
              <a:rPr lang="en-US" sz="1500" dirty="0" err="1">
                <a:effectLst/>
                <a:latin typeface="+mj-lt"/>
                <a:ea typeface="Calibri" panose="020F0502020204030204" pitchFamily="34" charset="0"/>
              </a:rPr>
              <a:t>học</a:t>
            </a:r>
            <a:r>
              <a:rPr lang="en-US" sz="1500" dirty="0">
                <a:effectLst/>
                <a:latin typeface="+mj-lt"/>
                <a:ea typeface="Calibri" panose="020F0502020204030204" pitchFamily="34" charset="0"/>
              </a:rPr>
              <a:t>.</a:t>
            </a:r>
            <a:endParaRPr lang="en-AU" sz="15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04152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80337" y="1118114"/>
            <a:ext cx="72998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3. 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NGÀNH CÔNG NGHIỆP THEO PHÂN NGÀNH KINH TẾ (CẤP 2)</a:t>
            </a:r>
          </a:p>
        </p:txBody>
      </p:sp>
      <p:sp>
        <p:nvSpPr>
          <p:cNvPr id="6" name="Rectangle 5"/>
          <p:cNvSpPr/>
          <p:nvPr/>
        </p:nvSpPr>
        <p:spPr>
          <a:xfrm>
            <a:off x="4422187" y="589526"/>
            <a:ext cx="370877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I. CÔNG NGHIỆP THẾ MẠNH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31551C5-8E14-4A6E-8A33-E9182F24330F}"/>
              </a:ext>
            </a:extLst>
          </p:cNvPr>
          <p:cNvSpPr txBox="1"/>
          <p:nvPr/>
        </p:nvSpPr>
        <p:spPr>
          <a:xfrm>
            <a:off x="1276349" y="1762125"/>
            <a:ext cx="4629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3.1. </a:t>
            </a:r>
            <a:r>
              <a:rPr lang="en-US" b="1" dirty="0" err="1"/>
              <a:t>Công</a:t>
            </a:r>
            <a:r>
              <a:rPr lang="en-US" b="1" dirty="0"/>
              <a:t> </a:t>
            </a:r>
            <a:r>
              <a:rPr lang="en-US" b="1" dirty="0" err="1"/>
              <a:t>nghiệp</a:t>
            </a:r>
            <a:r>
              <a:rPr lang="en-US" b="1" dirty="0"/>
              <a:t> </a:t>
            </a:r>
            <a:r>
              <a:rPr lang="en-US" b="1" dirty="0" err="1"/>
              <a:t>Chế</a:t>
            </a:r>
            <a:r>
              <a:rPr lang="en-US" b="1" dirty="0"/>
              <a:t> </a:t>
            </a:r>
            <a:r>
              <a:rPr lang="en-US" b="1" dirty="0" err="1"/>
              <a:t>biến</a:t>
            </a:r>
            <a:r>
              <a:rPr lang="en-US" b="1" dirty="0"/>
              <a:t> (CAFE)</a:t>
            </a:r>
            <a:endParaRPr lang="en-AU" b="1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D5D362E8-44E1-4556-BB20-52FFB9878D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732093"/>
              </p:ext>
            </p:extLst>
          </p:nvPr>
        </p:nvGraphicFramePr>
        <p:xfrm>
          <a:off x="1381124" y="2070558"/>
          <a:ext cx="9791701" cy="17011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2580">
                  <a:extLst>
                    <a:ext uri="{9D8B030D-6E8A-4147-A177-3AD203B41FA5}">
                      <a16:colId xmlns:a16="http://schemas.microsoft.com/office/drawing/2014/main" xmlns="" val="1297958925"/>
                    </a:ext>
                  </a:extLst>
                </a:gridCol>
                <a:gridCol w="1031271">
                  <a:extLst>
                    <a:ext uri="{9D8B030D-6E8A-4147-A177-3AD203B41FA5}">
                      <a16:colId xmlns:a16="http://schemas.microsoft.com/office/drawing/2014/main" xmlns="" val="1903383651"/>
                    </a:ext>
                  </a:extLst>
                </a:gridCol>
                <a:gridCol w="969656">
                  <a:extLst>
                    <a:ext uri="{9D8B030D-6E8A-4147-A177-3AD203B41FA5}">
                      <a16:colId xmlns:a16="http://schemas.microsoft.com/office/drawing/2014/main" xmlns="" val="1053304275"/>
                    </a:ext>
                  </a:extLst>
                </a:gridCol>
                <a:gridCol w="1082073">
                  <a:extLst>
                    <a:ext uri="{9D8B030D-6E8A-4147-A177-3AD203B41FA5}">
                      <a16:colId xmlns:a16="http://schemas.microsoft.com/office/drawing/2014/main" xmlns="" val="2626012394"/>
                    </a:ext>
                  </a:extLst>
                </a:gridCol>
                <a:gridCol w="965973">
                  <a:extLst>
                    <a:ext uri="{9D8B030D-6E8A-4147-A177-3AD203B41FA5}">
                      <a16:colId xmlns:a16="http://schemas.microsoft.com/office/drawing/2014/main" xmlns="" val="4291015084"/>
                    </a:ext>
                  </a:extLst>
                </a:gridCol>
                <a:gridCol w="787537">
                  <a:extLst>
                    <a:ext uri="{9D8B030D-6E8A-4147-A177-3AD203B41FA5}">
                      <a16:colId xmlns:a16="http://schemas.microsoft.com/office/drawing/2014/main" xmlns="" val="2870798064"/>
                    </a:ext>
                  </a:extLst>
                </a:gridCol>
                <a:gridCol w="787537">
                  <a:extLst>
                    <a:ext uri="{9D8B030D-6E8A-4147-A177-3AD203B41FA5}">
                      <a16:colId xmlns:a16="http://schemas.microsoft.com/office/drawing/2014/main" xmlns="" val="1764949130"/>
                    </a:ext>
                  </a:extLst>
                </a:gridCol>
                <a:gridCol w="787537">
                  <a:extLst>
                    <a:ext uri="{9D8B030D-6E8A-4147-A177-3AD203B41FA5}">
                      <a16:colId xmlns:a16="http://schemas.microsoft.com/office/drawing/2014/main" xmlns="" val="200671769"/>
                    </a:ext>
                  </a:extLst>
                </a:gridCol>
                <a:gridCol w="787537">
                  <a:extLst>
                    <a:ext uri="{9D8B030D-6E8A-4147-A177-3AD203B41FA5}">
                      <a16:colId xmlns:a16="http://schemas.microsoft.com/office/drawing/2014/main" xmlns="" val="848762108"/>
                    </a:ext>
                  </a:extLst>
                </a:gridCol>
              </a:tblGrid>
              <a:tr h="2535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Tên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Đơn</a:t>
                      </a: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4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vị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2011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2015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2016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2017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2018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2019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2020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702568108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1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Sản</a:t>
                      </a:r>
                      <a:r>
                        <a:rPr lang="en-US" sz="1400" b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lượng</a:t>
                      </a:r>
                      <a:r>
                        <a:rPr lang="en-US" sz="1400" b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cà</a:t>
                      </a:r>
                      <a:r>
                        <a:rPr lang="en-US" sz="1400" b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phê</a:t>
                      </a:r>
                      <a:endParaRPr lang="en-AU" sz="1400" b="1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Tấn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179.658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246.549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250.707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267.499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280.974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300.440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316.422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53029983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1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Sản</a:t>
                      </a:r>
                      <a:r>
                        <a:rPr lang="en-US" sz="1400" b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phẩm</a:t>
                      </a:r>
                      <a:r>
                        <a:rPr lang="en-US" sz="1400" b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cà</a:t>
                      </a:r>
                      <a:r>
                        <a:rPr lang="en-US" sz="1400" b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phê</a:t>
                      </a:r>
                      <a:r>
                        <a:rPr lang="en-US" sz="1400" b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bột</a:t>
                      </a:r>
                      <a:endParaRPr lang="en-AU" sz="1400" b="1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Tấn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550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1.000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1.100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1.210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1.405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1.500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1.700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026917119"/>
                  </a:ext>
                </a:extLst>
              </a:tr>
              <a:tr h="25012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1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Sản</a:t>
                      </a:r>
                      <a:r>
                        <a:rPr lang="en-US" sz="1400" b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phẩm</a:t>
                      </a:r>
                      <a:r>
                        <a:rPr lang="en-US" sz="1400" b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chế</a:t>
                      </a:r>
                      <a:r>
                        <a:rPr lang="en-US" sz="1400" b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biến</a:t>
                      </a:r>
                      <a:r>
                        <a:rPr lang="en-US" sz="1400" b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cà</a:t>
                      </a:r>
                      <a:r>
                        <a:rPr lang="en-US" sz="1400" b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phê</a:t>
                      </a:r>
                      <a:r>
                        <a:rPr lang="en-US" sz="1400" b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nhân</a:t>
                      </a:r>
                      <a:endParaRPr lang="en-AU" sz="1400" b="1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1000 tấn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120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230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240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240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250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270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300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631692869"/>
                  </a:ext>
                </a:extLst>
              </a:tr>
              <a:tr h="26562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1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Giá</a:t>
                      </a:r>
                      <a:r>
                        <a:rPr lang="en-US" sz="1400" b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trị</a:t>
                      </a:r>
                      <a:r>
                        <a:rPr lang="en-US" sz="1400" b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xuất</a:t>
                      </a:r>
                      <a:r>
                        <a:rPr lang="en-US" sz="1400" b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400" b="1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khẩu</a:t>
                      </a:r>
                      <a:endParaRPr lang="en-AU" sz="1400" b="1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Triệu</a:t>
                      </a: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USD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169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310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196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248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199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278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340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3317965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47C3C6D-8C13-4724-B3EA-DE7720FECC81}"/>
              </a:ext>
            </a:extLst>
          </p:cNvPr>
          <p:cNvSpPr txBox="1"/>
          <p:nvPr/>
        </p:nvSpPr>
        <p:spPr>
          <a:xfrm>
            <a:off x="1295399" y="3448050"/>
            <a:ext cx="4629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3.2. </a:t>
            </a:r>
            <a:r>
              <a:rPr lang="en-US" b="1" dirty="0" err="1"/>
              <a:t>Công</a:t>
            </a:r>
            <a:r>
              <a:rPr lang="en-US" b="1" dirty="0"/>
              <a:t> </a:t>
            </a:r>
            <a:r>
              <a:rPr lang="en-US" b="1" dirty="0" err="1"/>
              <a:t>nghiệp</a:t>
            </a:r>
            <a:r>
              <a:rPr lang="en-US" b="1" dirty="0"/>
              <a:t> </a:t>
            </a:r>
            <a:r>
              <a:rPr lang="en-US" b="1" dirty="0" err="1"/>
              <a:t>Chế</a:t>
            </a:r>
            <a:r>
              <a:rPr lang="en-US" b="1" dirty="0"/>
              <a:t> </a:t>
            </a:r>
            <a:r>
              <a:rPr lang="en-US" b="1" dirty="0" err="1"/>
              <a:t>biến</a:t>
            </a:r>
            <a:r>
              <a:rPr lang="en-US" b="1" dirty="0"/>
              <a:t> (ĐIỀU)</a:t>
            </a:r>
            <a:endParaRPr lang="en-AU" b="1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63439A53-72BE-44BB-A529-AF1E254415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397112"/>
              </p:ext>
            </p:extLst>
          </p:nvPr>
        </p:nvGraphicFramePr>
        <p:xfrm>
          <a:off x="1381123" y="3746372"/>
          <a:ext cx="9774241" cy="1109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1277">
                  <a:extLst>
                    <a:ext uri="{9D8B030D-6E8A-4147-A177-3AD203B41FA5}">
                      <a16:colId xmlns:a16="http://schemas.microsoft.com/office/drawing/2014/main" xmlns="" val="245030665"/>
                    </a:ext>
                  </a:extLst>
                </a:gridCol>
                <a:gridCol w="1047750">
                  <a:extLst>
                    <a:ext uri="{9D8B030D-6E8A-4147-A177-3AD203B41FA5}">
                      <a16:colId xmlns:a16="http://schemas.microsoft.com/office/drawing/2014/main" xmlns="" val="3809535758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xmlns="" val="4124538032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xmlns="" val="956467254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xmlns="" val="1405080035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xmlns="" val="179548889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612966049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xmlns="" val="220786398"/>
                    </a:ext>
                  </a:extLst>
                </a:gridCol>
                <a:gridCol w="754064">
                  <a:extLst>
                    <a:ext uri="{9D8B030D-6E8A-4147-A177-3AD203B41FA5}">
                      <a16:colId xmlns:a16="http://schemas.microsoft.com/office/drawing/2014/main" xmlns="" val="340023484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Tên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Đơn</a:t>
                      </a: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4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vị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2011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2015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2016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2017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2018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2019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2020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22204403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Sản</a:t>
                      </a: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4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lượng</a:t>
                      </a: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4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điều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Tấn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18117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13957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15.459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15.242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16.641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17.606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18.394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33761009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Sản phẩm hạt điều khô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Tấn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2270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3400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2.496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2.500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3.920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4.500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4.660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85448701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Giá trị xuất khẩu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+mn-ea"/>
                          <a:cs typeface="+mn-cs"/>
                        </a:rPr>
                        <a:t>Triệu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+mn-ea"/>
                          <a:cs typeface="+mn-cs"/>
                        </a:rPr>
                        <a:t> USD</a:t>
                      </a:r>
                      <a:endParaRPr lang="en-AU" sz="1400" kern="1200" dirty="0">
                        <a:solidFill>
                          <a:schemeClr val="dk1"/>
                        </a:solidFill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107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170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307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467,7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498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421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450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973432777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45A2DA5-47DC-4FFE-8735-E157C662C375}"/>
              </a:ext>
            </a:extLst>
          </p:cNvPr>
          <p:cNvSpPr txBox="1"/>
          <p:nvPr/>
        </p:nvSpPr>
        <p:spPr>
          <a:xfrm>
            <a:off x="1295399" y="4772025"/>
            <a:ext cx="4629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3.3. </a:t>
            </a:r>
            <a:r>
              <a:rPr lang="en-US" b="1" dirty="0" err="1"/>
              <a:t>Công</a:t>
            </a:r>
            <a:r>
              <a:rPr lang="en-US" b="1" dirty="0"/>
              <a:t> </a:t>
            </a:r>
            <a:r>
              <a:rPr lang="en-US" b="1" dirty="0" err="1"/>
              <a:t>nghiệp</a:t>
            </a:r>
            <a:r>
              <a:rPr lang="en-US" b="1" dirty="0"/>
              <a:t> </a:t>
            </a:r>
            <a:r>
              <a:rPr lang="en-US" b="1" dirty="0" err="1"/>
              <a:t>Chế</a:t>
            </a:r>
            <a:r>
              <a:rPr lang="en-US" b="1" dirty="0"/>
              <a:t> </a:t>
            </a:r>
            <a:r>
              <a:rPr lang="en-US" b="1" dirty="0" err="1"/>
              <a:t>biến</a:t>
            </a:r>
            <a:r>
              <a:rPr lang="en-US" b="1" dirty="0"/>
              <a:t> (TIÊU)</a:t>
            </a:r>
            <a:endParaRPr lang="en-AU" b="1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xmlns="" id="{CD7E1F39-B17D-44D6-BC63-704E9B8D06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716089"/>
              </p:ext>
            </p:extLst>
          </p:nvPr>
        </p:nvGraphicFramePr>
        <p:xfrm>
          <a:off x="1400175" y="5070158"/>
          <a:ext cx="9755187" cy="8321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2225">
                  <a:extLst>
                    <a:ext uri="{9D8B030D-6E8A-4147-A177-3AD203B41FA5}">
                      <a16:colId xmlns:a16="http://schemas.microsoft.com/office/drawing/2014/main" xmlns="" val="1134632611"/>
                    </a:ext>
                  </a:extLst>
                </a:gridCol>
                <a:gridCol w="1047750">
                  <a:extLst>
                    <a:ext uri="{9D8B030D-6E8A-4147-A177-3AD203B41FA5}">
                      <a16:colId xmlns:a16="http://schemas.microsoft.com/office/drawing/2014/main" xmlns="" val="1244974352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xmlns="" val="4192850103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xmlns="" val="418453278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xmlns="" val="2162449144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xmlns="" val="1890514151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xmlns="" val="1582462369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xmlns="" val="272568955"/>
                    </a:ext>
                  </a:extLst>
                </a:gridCol>
                <a:gridCol w="744537">
                  <a:extLst>
                    <a:ext uri="{9D8B030D-6E8A-4147-A177-3AD203B41FA5}">
                      <a16:colId xmlns:a16="http://schemas.microsoft.com/office/drawing/2014/main" xmlns="" val="1104737460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Tên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Đơn</a:t>
                      </a: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4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vị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2011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2015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2016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2017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2018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2019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2020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12643068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Sản lượng hồ tiêu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Tấn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13.138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22.207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34.093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38.302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42.227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44.750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48.604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7432495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Giá</a:t>
                      </a: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4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trị</a:t>
                      </a: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4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xuất</a:t>
                      </a: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4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khẩu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+mn-ea"/>
                          <a:cs typeface="+mn-cs"/>
                        </a:rPr>
                        <a:t>Triệu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+mn-ea"/>
                          <a:cs typeface="+mn-cs"/>
                        </a:rPr>
                        <a:t> USD</a:t>
                      </a:r>
                      <a:endParaRPr lang="en-AU" sz="1400" kern="1200" dirty="0">
                        <a:solidFill>
                          <a:schemeClr val="dk1"/>
                        </a:solidFill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86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185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132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99,8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22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16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79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276350160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B9BBC7D7-390B-4B1E-AEE6-D3F6C2B5BF20}"/>
              </a:ext>
            </a:extLst>
          </p:cNvPr>
          <p:cNvSpPr txBox="1"/>
          <p:nvPr/>
        </p:nvSpPr>
        <p:spPr>
          <a:xfrm>
            <a:off x="2924175" y="5860089"/>
            <a:ext cx="8229600" cy="3624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500" i="1" dirty="0" err="1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Nguồn</a:t>
            </a:r>
            <a:r>
              <a:rPr lang="en-US" sz="1500" i="1" dirty="0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1500" i="1" dirty="0" err="1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Niên</a:t>
            </a:r>
            <a:r>
              <a:rPr lang="en-US" sz="1500" i="1" dirty="0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i="1" dirty="0" err="1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giám</a:t>
            </a:r>
            <a:r>
              <a:rPr lang="en-US" sz="1500" i="1" dirty="0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i="1" dirty="0" err="1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thống</a:t>
            </a:r>
            <a:r>
              <a:rPr lang="en-US" sz="1500" i="1" dirty="0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i="1" dirty="0" err="1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kê</a:t>
            </a:r>
            <a:r>
              <a:rPr lang="en-US" sz="1500" i="1" dirty="0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i="1" dirty="0" err="1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tỉnh</a:t>
            </a:r>
            <a:r>
              <a:rPr lang="en-US" sz="1500" i="1" dirty="0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i="1" dirty="0" err="1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Đắk</a:t>
            </a:r>
            <a:r>
              <a:rPr lang="en-US" sz="1500" i="1" dirty="0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i="1" dirty="0" err="1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Nông</a:t>
            </a:r>
            <a:r>
              <a:rPr lang="en-US" sz="1500" i="1" dirty="0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, 2011-2020 </a:t>
            </a:r>
            <a:r>
              <a:rPr lang="en-US" sz="1500" i="1" dirty="0" err="1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1500" i="1" dirty="0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i="1" dirty="0" err="1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tổng</a:t>
            </a:r>
            <a:r>
              <a:rPr lang="en-US" sz="1500" i="1" dirty="0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i="1" dirty="0" err="1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en-US" sz="1500" i="1" dirty="0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i="1" dirty="0" err="1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1500" i="1" dirty="0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IDR</a:t>
            </a:r>
            <a:endParaRPr lang="en-AU" sz="1500" dirty="0">
              <a:effectLst/>
              <a:uFill>
                <a:solidFill>
                  <a:srgbClr val="0000FF"/>
                </a:solidFill>
              </a:u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614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80337" y="1118114"/>
            <a:ext cx="72998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3. 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NGÀNH CÔNG NGHIỆP THEO PHÂN NGÀNH KINH TẾ (CẤP 2)</a:t>
            </a:r>
          </a:p>
        </p:txBody>
      </p:sp>
      <p:sp>
        <p:nvSpPr>
          <p:cNvPr id="6" name="Rectangle 5"/>
          <p:cNvSpPr/>
          <p:nvPr/>
        </p:nvSpPr>
        <p:spPr>
          <a:xfrm>
            <a:off x="4422187" y="589526"/>
            <a:ext cx="370877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I. CÔNG NGHIỆP THẾ MẠNH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31551C5-8E14-4A6E-8A33-E9182F24330F}"/>
              </a:ext>
            </a:extLst>
          </p:cNvPr>
          <p:cNvSpPr txBox="1"/>
          <p:nvPr/>
        </p:nvSpPr>
        <p:spPr>
          <a:xfrm>
            <a:off x="1276349" y="1762125"/>
            <a:ext cx="4629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3.4. </a:t>
            </a:r>
            <a:r>
              <a:rPr lang="en-US" b="1" dirty="0" err="1"/>
              <a:t>Công</a:t>
            </a:r>
            <a:r>
              <a:rPr lang="en-US" b="1" dirty="0"/>
              <a:t> </a:t>
            </a:r>
            <a:r>
              <a:rPr lang="en-US" b="1" dirty="0" err="1"/>
              <a:t>nghiệp</a:t>
            </a:r>
            <a:r>
              <a:rPr lang="en-US" b="1" dirty="0"/>
              <a:t> </a:t>
            </a:r>
            <a:r>
              <a:rPr lang="en-US" b="1" dirty="0" err="1"/>
              <a:t>Sản</a:t>
            </a:r>
            <a:r>
              <a:rPr lang="en-US" b="1" dirty="0"/>
              <a:t> </a:t>
            </a:r>
            <a:r>
              <a:rPr lang="en-US" b="1" dirty="0" err="1"/>
              <a:t>xuất</a:t>
            </a:r>
            <a:r>
              <a:rPr lang="en-US" b="1" dirty="0"/>
              <a:t> (</a:t>
            </a:r>
            <a:r>
              <a:rPr lang="en-US" b="1" dirty="0" err="1"/>
              <a:t>Sp</a:t>
            </a:r>
            <a:r>
              <a:rPr lang="en-US" b="1" dirty="0"/>
              <a:t> </a:t>
            </a:r>
            <a:r>
              <a:rPr lang="en-US" b="1" dirty="0" err="1"/>
              <a:t>từ</a:t>
            </a:r>
            <a:r>
              <a:rPr lang="en-US" b="1" dirty="0"/>
              <a:t> GỖ)</a:t>
            </a:r>
            <a:endParaRPr lang="en-AU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B9BBC7D7-390B-4B1E-AEE6-D3F6C2B5BF20}"/>
              </a:ext>
            </a:extLst>
          </p:cNvPr>
          <p:cNvSpPr txBox="1"/>
          <p:nvPr/>
        </p:nvSpPr>
        <p:spPr>
          <a:xfrm>
            <a:off x="2924175" y="5964864"/>
            <a:ext cx="8229600" cy="3624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500" i="1" dirty="0" err="1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Nguồn</a:t>
            </a:r>
            <a:r>
              <a:rPr lang="en-US" sz="1500" i="1" dirty="0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1500" i="1" dirty="0" err="1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Niên</a:t>
            </a:r>
            <a:r>
              <a:rPr lang="en-US" sz="1500" i="1" dirty="0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i="1" dirty="0" err="1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giám</a:t>
            </a:r>
            <a:r>
              <a:rPr lang="en-US" sz="1500" i="1" dirty="0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i="1" dirty="0" err="1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thống</a:t>
            </a:r>
            <a:r>
              <a:rPr lang="en-US" sz="1500" i="1" dirty="0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i="1" dirty="0" err="1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kê</a:t>
            </a:r>
            <a:r>
              <a:rPr lang="en-US" sz="1500" i="1" dirty="0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i="1" dirty="0" err="1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tỉnh</a:t>
            </a:r>
            <a:r>
              <a:rPr lang="en-US" sz="1500" i="1" dirty="0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i="1" dirty="0" err="1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Đắk</a:t>
            </a:r>
            <a:r>
              <a:rPr lang="en-US" sz="1500" i="1" dirty="0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i="1" dirty="0" err="1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Nông</a:t>
            </a:r>
            <a:r>
              <a:rPr lang="en-US" sz="1500" i="1" dirty="0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, 2011-2020 </a:t>
            </a:r>
            <a:r>
              <a:rPr lang="en-US" sz="1500" i="1" dirty="0" err="1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1500" i="1" dirty="0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i="1" dirty="0" err="1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tổng</a:t>
            </a:r>
            <a:r>
              <a:rPr lang="en-US" sz="1500" i="1" dirty="0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i="1" dirty="0" err="1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en-US" sz="1500" i="1" dirty="0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i="1" dirty="0" err="1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1500" i="1" dirty="0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IDR</a:t>
            </a:r>
            <a:endParaRPr lang="en-AU" sz="1500" dirty="0">
              <a:effectLst/>
              <a:uFill>
                <a:solidFill>
                  <a:srgbClr val="0000FF"/>
                </a:solidFill>
              </a:u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0A283155-40A1-4574-BD7C-ACA92A331D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738295"/>
              </p:ext>
            </p:extLst>
          </p:nvPr>
        </p:nvGraphicFramePr>
        <p:xfrm>
          <a:off x="1096963" y="2075242"/>
          <a:ext cx="10058400" cy="1941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7352">
                  <a:extLst>
                    <a:ext uri="{9D8B030D-6E8A-4147-A177-3AD203B41FA5}">
                      <a16:colId xmlns:a16="http://schemas.microsoft.com/office/drawing/2014/main" xmlns="" val="2008395989"/>
                    </a:ext>
                  </a:extLst>
                </a:gridCol>
                <a:gridCol w="3765865">
                  <a:extLst>
                    <a:ext uri="{9D8B030D-6E8A-4147-A177-3AD203B41FA5}">
                      <a16:colId xmlns:a16="http://schemas.microsoft.com/office/drawing/2014/main" xmlns="" val="2706824607"/>
                    </a:ext>
                  </a:extLst>
                </a:gridCol>
                <a:gridCol w="1029980">
                  <a:extLst>
                    <a:ext uri="{9D8B030D-6E8A-4147-A177-3AD203B41FA5}">
                      <a16:colId xmlns:a16="http://schemas.microsoft.com/office/drawing/2014/main" xmlns="" val="476318028"/>
                    </a:ext>
                  </a:extLst>
                </a:gridCol>
                <a:gridCol w="1108436">
                  <a:extLst>
                    <a:ext uri="{9D8B030D-6E8A-4147-A177-3AD203B41FA5}">
                      <a16:colId xmlns:a16="http://schemas.microsoft.com/office/drawing/2014/main" xmlns="" val="2932694577"/>
                    </a:ext>
                  </a:extLst>
                </a:gridCol>
                <a:gridCol w="1253277">
                  <a:extLst>
                    <a:ext uri="{9D8B030D-6E8A-4147-A177-3AD203B41FA5}">
                      <a16:colId xmlns:a16="http://schemas.microsoft.com/office/drawing/2014/main" xmlns="" val="2555414178"/>
                    </a:ext>
                  </a:extLst>
                </a:gridCol>
                <a:gridCol w="2323490">
                  <a:extLst>
                    <a:ext uri="{9D8B030D-6E8A-4147-A177-3AD203B41FA5}">
                      <a16:colId xmlns:a16="http://schemas.microsoft.com/office/drawing/2014/main" xmlns="" val="1881002680"/>
                    </a:ext>
                  </a:extLst>
                </a:gridCol>
              </a:tblGrid>
              <a:tr h="2583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 TT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Tên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2010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2015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2020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BQ (%) 2011-2020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77899060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1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Số</a:t>
                      </a: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4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lượng</a:t>
                      </a: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DN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16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16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19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1,73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58453379"/>
                  </a:ext>
                </a:extLst>
              </a:tr>
              <a:tr h="2051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Số lượng lao động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478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497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475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-0,06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38365298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3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Giá</a:t>
                      </a: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4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trị</a:t>
                      </a: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4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sản</a:t>
                      </a: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4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xuất</a:t>
                      </a: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– GO (gss2010)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100,8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347,6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328,7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12,55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85877423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4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Giá trị  gia tăng -VA (gss2010)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24,4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81,0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77,7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12,26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23844493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5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VA/GO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24,2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23,8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23,6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-0,26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94835827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6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Sản</a:t>
                      </a: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4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phẩm</a:t>
                      </a: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4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chủ</a:t>
                      </a: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</a:t>
                      </a:r>
                      <a:r>
                        <a:rPr lang="en-US" sz="14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yếu</a:t>
                      </a: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: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+mn-ea"/>
                          <a:cs typeface="+mn-cs"/>
                        </a:rPr>
                        <a:t>Gỗ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+mn-ea"/>
                          <a:cs typeface="+mn-cs"/>
                        </a:rPr>
                        <a:t>xẻ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+mn-ea"/>
                          <a:cs typeface="+mn-cs"/>
                        </a:rPr>
                        <a:t>Ván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+mn-ea"/>
                          <a:cs typeface="+mn-cs"/>
                        </a:rPr>
                        <a:t>ép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+mn-ea"/>
                          <a:cs typeface="+mn-cs"/>
                        </a:rPr>
                        <a:t> (1.000.m³)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29/0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 2/58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9/120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 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649831306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xmlns="" id="{883D6ED0-558A-457E-AFB2-6BF6BC477F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090032"/>
              </p:ext>
            </p:extLst>
          </p:nvPr>
        </p:nvGraphicFramePr>
        <p:xfrm>
          <a:off x="1096963" y="4245640"/>
          <a:ext cx="10058400" cy="1941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1551">
                  <a:extLst>
                    <a:ext uri="{9D8B030D-6E8A-4147-A177-3AD203B41FA5}">
                      <a16:colId xmlns:a16="http://schemas.microsoft.com/office/drawing/2014/main" xmlns="" val="1750441867"/>
                    </a:ext>
                  </a:extLst>
                </a:gridCol>
                <a:gridCol w="4087734">
                  <a:extLst>
                    <a:ext uri="{9D8B030D-6E8A-4147-A177-3AD203B41FA5}">
                      <a16:colId xmlns:a16="http://schemas.microsoft.com/office/drawing/2014/main" xmlns="" val="279532569"/>
                    </a:ext>
                  </a:extLst>
                </a:gridCol>
                <a:gridCol w="947501">
                  <a:extLst>
                    <a:ext uri="{9D8B030D-6E8A-4147-A177-3AD203B41FA5}">
                      <a16:colId xmlns:a16="http://schemas.microsoft.com/office/drawing/2014/main" xmlns="" val="3195907554"/>
                    </a:ext>
                  </a:extLst>
                </a:gridCol>
                <a:gridCol w="947501">
                  <a:extLst>
                    <a:ext uri="{9D8B030D-6E8A-4147-A177-3AD203B41FA5}">
                      <a16:colId xmlns:a16="http://schemas.microsoft.com/office/drawing/2014/main" xmlns="" val="2850400500"/>
                    </a:ext>
                  </a:extLst>
                </a:gridCol>
                <a:gridCol w="947501">
                  <a:extLst>
                    <a:ext uri="{9D8B030D-6E8A-4147-A177-3AD203B41FA5}">
                      <a16:colId xmlns:a16="http://schemas.microsoft.com/office/drawing/2014/main" xmlns="" val="1288781461"/>
                    </a:ext>
                  </a:extLst>
                </a:gridCol>
                <a:gridCol w="2516612">
                  <a:extLst>
                    <a:ext uri="{9D8B030D-6E8A-4147-A177-3AD203B41FA5}">
                      <a16:colId xmlns:a16="http://schemas.microsoft.com/office/drawing/2014/main" xmlns="" val="2312667966"/>
                    </a:ext>
                  </a:extLst>
                </a:gridCol>
              </a:tblGrid>
              <a:tr h="1651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 TT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Tên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2010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2015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2020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BQ (%) 2011-2020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78272976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1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Số lượng DN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20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18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22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0,96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039218475"/>
                  </a:ext>
                </a:extLst>
              </a:tr>
              <a:tr h="2051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2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Số lượng lao động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411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237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252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-5,44</a:t>
                      </a:r>
                      <a:endParaRPr lang="en-AU" sz="13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96331398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3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Giá</a:t>
                      </a: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 </a:t>
                      </a:r>
                      <a:r>
                        <a:rPr lang="en-US" sz="14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trị</a:t>
                      </a: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 </a:t>
                      </a:r>
                      <a:r>
                        <a:rPr lang="en-US" sz="14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sản</a:t>
                      </a: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 </a:t>
                      </a:r>
                      <a:r>
                        <a:rPr lang="en-US" sz="14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xuất</a:t>
                      </a: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 – GO (gss2010)</a:t>
                      </a:r>
                      <a:endParaRPr lang="en-AU" sz="13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179,6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274,9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153,0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-1,59</a:t>
                      </a:r>
                      <a:endParaRPr lang="en-AU" sz="13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75108451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4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Giá trị  gia tăng -VA (gss2010)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43,6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64,2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36,2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-1,84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65268298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5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VA/GO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24,3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23,3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23,7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-0,26</a:t>
                      </a:r>
                      <a:endParaRPr lang="en-AU" sz="13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27977957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6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Sản</a:t>
                      </a: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 </a:t>
                      </a:r>
                      <a:r>
                        <a:rPr lang="en-US" sz="14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phẩm</a:t>
                      </a: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 </a:t>
                      </a:r>
                      <a:r>
                        <a:rPr lang="en-US" sz="14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chủ</a:t>
                      </a: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 </a:t>
                      </a:r>
                      <a:r>
                        <a:rPr lang="en-US" sz="14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yếu</a:t>
                      </a: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: </a:t>
                      </a:r>
                      <a:r>
                        <a:rPr lang="en-US" sz="14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Bàn</a:t>
                      </a: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 </a:t>
                      </a:r>
                      <a:r>
                        <a:rPr lang="en-US" sz="14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ghế</a:t>
                      </a: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, </a:t>
                      </a:r>
                      <a:r>
                        <a:rPr lang="en-US" sz="14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giường</a:t>
                      </a: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 </a:t>
                      </a:r>
                      <a:r>
                        <a:rPr lang="en-US" sz="14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tủ</a:t>
                      </a: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 (1.000 SP)</a:t>
                      </a:r>
                      <a:endParaRPr lang="en-AU" sz="13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 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45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140</a:t>
                      </a:r>
                      <a:endParaRPr lang="en-AU" sz="13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</a:rPr>
                        <a:t> </a:t>
                      </a:r>
                      <a:endParaRPr lang="en-AU" sz="13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483999237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461224B7-9479-419F-A230-B1C8884767D9}"/>
              </a:ext>
            </a:extLst>
          </p:cNvPr>
          <p:cNvSpPr txBox="1"/>
          <p:nvPr/>
        </p:nvSpPr>
        <p:spPr>
          <a:xfrm>
            <a:off x="1276349" y="3857625"/>
            <a:ext cx="5029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3.5. </a:t>
            </a:r>
            <a:r>
              <a:rPr lang="en-US" b="1" dirty="0" err="1"/>
              <a:t>Công</a:t>
            </a:r>
            <a:r>
              <a:rPr lang="en-US" b="1" dirty="0"/>
              <a:t> </a:t>
            </a:r>
            <a:r>
              <a:rPr lang="en-US" b="1" dirty="0" err="1"/>
              <a:t>nghiệp</a:t>
            </a:r>
            <a:r>
              <a:rPr lang="en-US" b="1" dirty="0"/>
              <a:t> </a:t>
            </a:r>
            <a:r>
              <a:rPr lang="en-US" b="1" dirty="0" err="1"/>
              <a:t>Sản</a:t>
            </a:r>
            <a:r>
              <a:rPr lang="en-US" b="1" dirty="0"/>
              <a:t> </a:t>
            </a:r>
            <a:r>
              <a:rPr lang="en-US" b="1" dirty="0" err="1"/>
              <a:t>xuất</a:t>
            </a:r>
            <a:r>
              <a:rPr lang="en-US" b="1" dirty="0"/>
              <a:t> (</a:t>
            </a:r>
            <a:r>
              <a:rPr lang="en-US" b="1" dirty="0" err="1"/>
              <a:t>Sp</a:t>
            </a:r>
            <a:r>
              <a:rPr lang="en-US" b="1" dirty="0"/>
              <a:t> </a:t>
            </a:r>
            <a:r>
              <a:rPr lang="en-US" b="1" dirty="0" err="1"/>
              <a:t>Gường</a:t>
            </a:r>
            <a:r>
              <a:rPr lang="en-US" b="1" dirty="0"/>
              <a:t>, </a:t>
            </a:r>
            <a:r>
              <a:rPr lang="en-US" b="1" dirty="0" err="1"/>
              <a:t>Tủ</a:t>
            </a:r>
            <a:r>
              <a:rPr lang="en-US" b="1" dirty="0"/>
              <a:t>, </a:t>
            </a:r>
            <a:r>
              <a:rPr lang="en-US" b="1" dirty="0" err="1"/>
              <a:t>Bàn</a:t>
            </a:r>
            <a:r>
              <a:rPr lang="en-US" b="1" dirty="0"/>
              <a:t> </a:t>
            </a:r>
            <a:r>
              <a:rPr lang="en-US" b="1" dirty="0" err="1"/>
              <a:t>ghế</a:t>
            </a:r>
            <a:r>
              <a:rPr lang="en-US" b="1" dirty="0"/>
              <a:t>)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1498251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80337" y="1118114"/>
            <a:ext cx="72998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3. 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NGÀNH CÔNG NGHIỆP THEO PHÂN NGÀNH KINH TẾ (CẤP 2)</a:t>
            </a:r>
          </a:p>
        </p:txBody>
      </p:sp>
      <p:sp>
        <p:nvSpPr>
          <p:cNvPr id="6" name="Rectangle 5"/>
          <p:cNvSpPr/>
          <p:nvPr/>
        </p:nvSpPr>
        <p:spPr>
          <a:xfrm>
            <a:off x="4422187" y="589526"/>
            <a:ext cx="370877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I. CÔNG NGHIỆP THẾ MẠNH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31551C5-8E14-4A6E-8A33-E9182F24330F}"/>
              </a:ext>
            </a:extLst>
          </p:cNvPr>
          <p:cNvSpPr txBox="1"/>
          <p:nvPr/>
        </p:nvSpPr>
        <p:spPr>
          <a:xfrm>
            <a:off x="1276349" y="1762125"/>
            <a:ext cx="4629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3.6. </a:t>
            </a:r>
            <a:r>
              <a:rPr lang="en-US" b="1" dirty="0" err="1"/>
              <a:t>Công</a:t>
            </a:r>
            <a:r>
              <a:rPr lang="en-US" b="1" dirty="0"/>
              <a:t> </a:t>
            </a:r>
            <a:r>
              <a:rPr lang="en-US" b="1" dirty="0" err="1"/>
              <a:t>nghiệp</a:t>
            </a:r>
            <a:r>
              <a:rPr lang="en-US" b="1" dirty="0"/>
              <a:t> </a:t>
            </a:r>
            <a:r>
              <a:rPr lang="en-US" b="1" dirty="0" err="1"/>
              <a:t>Sản</a:t>
            </a:r>
            <a:r>
              <a:rPr lang="en-US" b="1" dirty="0"/>
              <a:t> </a:t>
            </a:r>
            <a:r>
              <a:rPr lang="en-US" b="1" dirty="0" err="1"/>
              <a:t>xuất</a:t>
            </a:r>
            <a:r>
              <a:rPr lang="en-US" b="1" dirty="0"/>
              <a:t> (Kim </a:t>
            </a:r>
            <a:r>
              <a:rPr lang="en-US" b="1" dirty="0" err="1"/>
              <a:t>loại</a:t>
            </a:r>
            <a:r>
              <a:rPr lang="en-US" b="1" dirty="0"/>
              <a:t>)</a:t>
            </a:r>
            <a:endParaRPr lang="en-AU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B9BBC7D7-390B-4B1E-AEE6-D3F6C2B5BF20}"/>
              </a:ext>
            </a:extLst>
          </p:cNvPr>
          <p:cNvSpPr txBox="1"/>
          <p:nvPr/>
        </p:nvSpPr>
        <p:spPr>
          <a:xfrm>
            <a:off x="2924175" y="5964864"/>
            <a:ext cx="8229600" cy="3624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500" i="1" dirty="0" err="1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Nguồn</a:t>
            </a:r>
            <a:r>
              <a:rPr lang="en-US" sz="1500" i="1" dirty="0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1500" i="1" dirty="0" err="1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Niên</a:t>
            </a:r>
            <a:r>
              <a:rPr lang="en-US" sz="1500" i="1" dirty="0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i="1" dirty="0" err="1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giám</a:t>
            </a:r>
            <a:r>
              <a:rPr lang="en-US" sz="1500" i="1" dirty="0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i="1" dirty="0" err="1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thống</a:t>
            </a:r>
            <a:r>
              <a:rPr lang="en-US" sz="1500" i="1" dirty="0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i="1" dirty="0" err="1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kê</a:t>
            </a:r>
            <a:r>
              <a:rPr lang="en-US" sz="1500" i="1" dirty="0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i="1" dirty="0" err="1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tỉnh</a:t>
            </a:r>
            <a:r>
              <a:rPr lang="en-US" sz="1500" i="1" dirty="0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i="1" dirty="0" err="1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Đắk</a:t>
            </a:r>
            <a:r>
              <a:rPr lang="en-US" sz="1500" i="1" dirty="0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i="1" dirty="0" err="1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Nông</a:t>
            </a:r>
            <a:r>
              <a:rPr lang="en-US" sz="1500" i="1" dirty="0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, 2011-2020 </a:t>
            </a:r>
            <a:r>
              <a:rPr lang="en-US" sz="1500" i="1" dirty="0" err="1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1500" i="1" dirty="0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i="1" dirty="0" err="1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tổng</a:t>
            </a:r>
            <a:r>
              <a:rPr lang="en-US" sz="1500" i="1" dirty="0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i="1" dirty="0" err="1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en-US" sz="1500" i="1" dirty="0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i="1" dirty="0" err="1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1500" i="1" dirty="0">
                <a:effectLst/>
                <a:uFill>
                  <a:solidFill>
                    <a:srgbClr val="0000FF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</a:rPr>
              <a:t> IDR</a:t>
            </a:r>
            <a:endParaRPr lang="en-AU" sz="1500" dirty="0">
              <a:effectLst/>
              <a:uFill>
                <a:solidFill>
                  <a:srgbClr val="0000FF"/>
                </a:solidFill>
              </a:u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0A283155-40A1-4574-BD7C-ACA92A331D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490297"/>
              </p:ext>
            </p:extLst>
          </p:nvPr>
        </p:nvGraphicFramePr>
        <p:xfrm>
          <a:off x="1096963" y="2075242"/>
          <a:ext cx="10058400" cy="22189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7352">
                  <a:extLst>
                    <a:ext uri="{9D8B030D-6E8A-4147-A177-3AD203B41FA5}">
                      <a16:colId xmlns:a16="http://schemas.microsoft.com/office/drawing/2014/main" xmlns="" val="2008395989"/>
                    </a:ext>
                  </a:extLst>
                </a:gridCol>
                <a:gridCol w="4050210">
                  <a:extLst>
                    <a:ext uri="{9D8B030D-6E8A-4147-A177-3AD203B41FA5}">
                      <a16:colId xmlns:a16="http://schemas.microsoft.com/office/drawing/2014/main" xmlns="" val="2706824607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xmlns="" val="476318028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xmlns="" val="2932694577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xmlns="" val="2555414178"/>
                    </a:ext>
                  </a:extLst>
                </a:gridCol>
                <a:gridCol w="1458913">
                  <a:extLst>
                    <a:ext uri="{9D8B030D-6E8A-4147-A177-3AD203B41FA5}">
                      <a16:colId xmlns:a16="http://schemas.microsoft.com/office/drawing/2014/main" xmlns="" val="1881002680"/>
                    </a:ext>
                  </a:extLst>
                </a:gridCol>
              </a:tblGrid>
              <a:tr h="2583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 TT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Tên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2010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2015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2020</a:t>
                      </a:r>
                      <a:endParaRPr lang="en-AU" sz="140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BQ (%) 2011-2020</a:t>
                      </a:r>
                      <a:endParaRPr lang="en-AU" sz="140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77899060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 lượng DN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23,62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58453379"/>
                  </a:ext>
                </a:extLst>
              </a:tr>
              <a:tr h="2051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 lượng lao động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167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191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195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1,56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38365298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Giá trị sản xuất – GO </a:t>
                      </a:r>
                      <a:r>
                        <a:rPr lang="en-US" sz="1400" b="0" i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(gss2010)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81,2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107,9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242,9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11,57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85877423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Giá</a:t>
                      </a:r>
                      <a:r>
                        <a:rPr lang="en-US" sz="1400" b="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trị</a:t>
                      </a:r>
                      <a:r>
                        <a:rPr lang="en-US" sz="1400" b="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400" b="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400" b="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tăng</a:t>
                      </a:r>
                      <a:r>
                        <a:rPr lang="en-US" sz="1400" b="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–VA </a:t>
                      </a:r>
                      <a:r>
                        <a:rPr lang="en-US" sz="1400" b="0" i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(gss2010)</a:t>
                      </a:r>
                      <a:endParaRPr lang="en-AU" sz="1400" b="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22,9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29,5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67,1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11,34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23844493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VA/GO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28,2</a:t>
                      </a:r>
                      <a:endParaRPr lang="en-AU" sz="1400" b="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27,3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27,6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-0,21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94835827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 i="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AU" sz="1400" b="0" i="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 i="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</a:t>
                      </a:r>
                      <a:r>
                        <a:rPr lang="en-US" sz="1400" b="0" i="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1400" b="0" i="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yếu</a:t>
                      </a:r>
                      <a:r>
                        <a:rPr lang="en-US" sz="1400" b="0" i="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i="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Alumin</a:t>
                      </a:r>
                      <a:r>
                        <a:rPr lang="en-US" sz="140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400" i="0" kern="1200" dirty="0" err="1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tấn</a:t>
                      </a:r>
                      <a:r>
                        <a:rPr lang="en-US" sz="140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  <a:endParaRPr lang="en-AU" sz="1400" b="0" i="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AU" sz="1400" b="0" i="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AU" sz="1400" b="0" i="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697.623</a:t>
                      </a:r>
                      <a:endParaRPr lang="en-AU" sz="1400" b="0" i="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AU" sz="1400" b="0" i="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649831306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xmlns="" id="{883D6ED0-558A-457E-AFB2-6BF6BC477F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168667"/>
              </p:ext>
            </p:extLst>
          </p:nvPr>
        </p:nvGraphicFramePr>
        <p:xfrm>
          <a:off x="1096963" y="4245640"/>
          <a:ext cx="10058400" cy="24963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1551">
                  <a:extLst>
                    <a:ext uri="{9D8B030D-6E8A-4147-A177-3AD203B41FA5}">
                      <a16:colId xmlns:a16="http://schemas.microsoft.com/office/drawing/2014/main" xmlns="" val="1750441867"/>
                    </a:ext>
                  </a:extLst>
                </a:gridCol>
                <a:gridCol w="4054111">
                  <a:extLst>
                    <a:ext uri="{9D8B030D-6E8A-4147-A177-3AD203B41FA5}">
                      <a16:colId xmlns:a16="http://schemas.microsoft.com/office/drawing/2014/main" xmlns="" val="279532569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xmlns="" val="3195907554"/>
                    </a:ext>
                  </a:extLst>
                </a:gridCol>
                <a:gridCol w="1323975">
                  <a:extLst>
                    <a:ext uri="{9D8B030D-6E8A-4147-A177-3AD203B41FA5}">
                      <a16:colId xmlns:a16="http://schemas.microsoft.com/office/drawing/2014/main" xmlns="" val="2850400500"/>
                    </a:ext>
                  </a:extLst>
                </a:gridCol>
                <a:gridCol w="1285875">
                  <a:extLst>
                    <a:ext uri="{9D8B030D-6E8A-4147-A177-3AD203B41FA5}">
                      <a16:colId xmlns:a16="http://schemas.microsoft.com/office/drawing/2014/main" xmlns="" val="1288781461"/>
                    </a:ext>
                  </a:extLst>
                </a:gridCol>
                <a:gridCol w="1468438">
                  <a:extLst>
                    <a:ext uri="{9D8B030D-6E8A-4147-A177-3AD203B41FA5}">
                      <a16:colId xmlns:a16="http://schemas.microsoft.com/office/drawing/2014/main" xmlns="" val="2312667966"/>
                    </a:ext>
                  </a:extLst>
                </a:gridCol>
              </a:tblGrid>
              <a:tr h="1651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 TT</a:t>
                      </a:r>
                      <a:endParaRPr lang="en-AU" sz="1400" b="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Tên</a:t>
                      </a:r>
                      <a:endParaRPr lang="en-AU" sz="1400" b="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2010</a:t>
                      </a:r>
                      <a:endParaRPr lang="en-AU" sz="1400" b="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2015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2020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</a:rPr>
                        <a:t>BQ (%) 2011-2020</a:t>
                      </a:r>
                      <a:endParaRPr lang="en-AU" sz="1400" b="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78272976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1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Số</a:t>
                      </a:r>
                      <a:r>
                        <a:rPr lang="en-US" sz="1400" b="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lượng</a:t>
                      </a:r>
                      <a:r>
                        <a:rPr lang="en-US" sz="1400" b="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 DN</a:t>
                      </a:r>
                      <a:endParaRPr lang="en-AU" sz="1400" b="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9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20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31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13,16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039218475"/>
                  </a:ext>
                </a:extLst>
              </a:tr>
              <a:tr h="2051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2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Số</a:t>
                      </a:r>
                      <a:r>
                        <a:rPr lang="en-US" sz="1400" b="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lượng</a:t>
                      </a:r>
                      <a:r>
                        <a:rPr lang="en-US" sz="1400" b="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lao</a:t>
                      </a:r>
                      <a:r>
                        <a:rPr lang="en-US" sz="1400" b="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động</a:t>
                      </a:r>
                      <a:endParaRPr lang="en-AU" sz="1400" b="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146</a:t>
                      </a:r>
                      <a:endParaRPr lang="en-AU" sz="1400" b="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167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235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4,87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96331398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3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Giá trị sản xuất – GO </a:t>
                      </a:r>
                      <a:r>
                        <a:rPr lang="en-US" sz="1400" b="0" i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(gss2010)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81,2</a:t>
                      </a:r>
                      <a:endParaRPr lang="en-AU" sz="1400" b="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473,4</a:t>
                      </a:r>
                      <a:endParaRPr lang="en-AU" sz="1400" b="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368,8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7,20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75108451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4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Giá</a:t>
                      </a:r>
                      <a:r>
                        <a:rPr lang="en-US" sz="1400" b="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trị</a:t>
                      </a:r>
                      <a:r>
                        <a:rPr lang="en-US" sz="1400" b="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en-US" sz="1400" b="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gia</a:t>
                      </a:r>
                      <a:r>
                        <a:rPr lang="en-US" sz="1400" b="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tăng</a:t>
                      </a:r>
                      <a:r>
                        <a:rPr lang="en-US" sz="1400" b="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 –VA </a:t>
                      </a:r>
                      <a:r>
                        <a:rPr lang="en-US" sz="1400" b="0" i="1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(gss2010)</a:t>
                      </a:r>
                      <a:endParaRPr lang="en-AU" sz="1400" b="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26,4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62,7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50,3</a:t>
                      </a:r>
                      <a:endParaRPr lang="en-AU" sz="1400" b="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6,67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65268298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5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VA/GO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14,3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13,2</a:t>
                      </a:r>
                      <a:endParaRPr lang="en-AU" sz="1400" b="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13,6</a:t>
                      </a:r>
                      <a:endParaRPr lang="en-AU" sz="1400" b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-0,49</a:t>
                      </a:r>
                      <a:endParaRPr lang="en-AU" sz="1400" b="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27977957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 i="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6</a:t>
                      </a:r>
                      <a:endParaRPr lang="en-AU" sz="1400" b="0" i="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i="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Calibri" panose="020F0502020204030204" pitchFamily="34" charset="0"/>
                        </a:rPr>
                        <a:t>Sp</a:t>
                      </a:r>
                      <a:r>
                        <a:rPr lang="en-US" sz="1400" i="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400" i="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Calibri" panose="020F0502020204030204" pitchFamily="34" charset="0"/>
                        </a:rPr>
                        <a:t>chủ</a:t>
                      </a:r>
                      <a:r>
                        <a:rPr lang="en-US" sz="1400" i="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400" i="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Calibri" panose="020F0502020204030204" pitchFamily="34" charset="0"/>
                        </a:rPr>
                        <a:t>yếu</a:t>
                      </a:r>
                      <a:r>
                        <a:rPr lang="en-US" sz="1400" i="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Calibri" panose="020F0502020204030204" pitchFamily="34" charset="0"/>
                        </a:rPr>
                        <a:t>: </a:t>
                      </a:r>
                      <a:r>
                        <a:rPr lang="en-US" sz="1400" i="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Calibri" panose="020F0502020204030204" pitchFamily="34" charset="0"/>
                        </a:rPr>
                        <a:t>thùng</a:t>
                      </a:r>
                      <a:r>
                        <a:rPr lang="en-US" sz="1400" i="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Calibri" panose="020F0502020204030204" pitchFamily="34" charset="0"/>
                        </a:rPr>
                        <a:t>, </a:t>
                      </a:r>
                      <a:r>
                        <a:rPr lang="en-US" sz="1400" i="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Calibri" panose="020F0502020204030204" pitchFamily="34" charset="0"/>
                        </a:rPr>
                        <a:t>bể</a:t>
                      </a:r>
                      <a:r>
                        <a:rPr lang="en-US" sz="1400" i="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400" i="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Calibri" panose="020F0502020204030204" pitchFamily="34" charset="0"/>
                        </a:rPr>
                        <a:t>chứa+vật</a:t>
                      </a:r>
                      <a:r>
                        <a:rPr lang="en-US" sz="1400" i="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400" i="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Calibri" panose="020F0502020204030204" pitchFamily="34" charset="0"/>
                        </a:rPr>
                        <a:t>liệu</a:t>
                      </a:r>
                      <a:r>
                        <a:rPr lang="en-US" sz="1400" i="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400" i="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Calibri" panose="020F0502020204030204" pitchFamily="34" charset="0"/>
                        </a:rPr>
                        <a:t>bằng</a:t>
                      </a:r>
                      <a:r>
                        <a:rPr lang="en-US" sz="1400" i="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400" i="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Calibri" panose="020F0502020204030204" pitchFamily="34" charset="0"/>
                        </a:rPr>
                        <a:t>nhôm</a:t>
                      </a:r>
                      <a:r>
                        <a:rPr lang="en-US" sz="1400" i="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Calibri" panose="020F0502020204030204" pitchFamily="34" charset="0"/>
                        </a:rPr>
                        <a:t> (</a:t>
                      </a:r>
                      <a:r>
                        <a:rPr lang="en-US" sz="1400" i="0" dirty="0" err="1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Calibri" panose="020F0502020204030204" pitchFamily="34" charset="0"/>
                        </a:rPr>
                        <a:t>cái</a:t>
                      </a:r>
                      <a:r>
                        <a:rPr lang="en-US" sz="1400" i="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Calibri" panose="020F0502020204030204" pitchFamily="34" charset="0"/>
                        </a:rPr>
                        <a:t>)</a:t>
                      </a:r>
                      <a:endParaRPr lang="en-AU" sz="1400" i="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i="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7.831</a:t>
                      </a:r>
                      <a:endParaRPr lang="en-AU" sz="1400" i="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i="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39.041</a:t>
                      </a:r>
                      <a:endParaRPr lang="en-AU" sz="1400" i="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i="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60.153</a:t>
                      </a:r>
                      <a:endParaRPr lang="en-AU" sz="1400" i="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b="0" i="0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en-AU" sz="1400" b="0" i="0" dirty="0">
                        <a:effectLst/>
                        <a:uFill>
                          <a:solidFill>
                            <a:srgbClr val="0000FF"/>
                          </a:solidFill>
                        </a:uFill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483999237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461224B7-9479-419F-A230-B1C8884767D9}"/>
              </a:ext>
            </a:extLst>
          </p:cNvPr>
          <p:cNvSpPr txBox="1"/>
          <p:nvPr/>
        </p:nvSpPr>
        <p:spPr>
          <a:xfrm>
            <a:off x="1276349" y="3857625"/>
            <a:ext cx="5029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3.7. </a:t>
            </a:r>
            <a:r>
              <a:rPr lang="en-US" b="1" dirty="0" err="1"/>
              <a:t>Công</a:t>
            </a:r>
            <a:r>
              <a:rPr lang="en-US" b="1" dirty="0"/>
              <a:t> </a:t>
            </a:r>
            <a:r>
              <a:rPr lang="en-US" b="1" dirty="0" err="1"/>
              <a:t>nghiệp</a:t>
            </a:r>
            <a:r>
              <a:rPr lang="en-US" b="1" dirty="0"/>
              <a:t> </a:t>
            </a:r>
            <a:r>
              <a:rPr lang="en-US" b="1" dirty="0" err="1"/>
              <a:t>Sản</a:t>
            </a:r>
            <a:r>
              <a:rPr lang="en-US" b="1" dirty="0"/>
              <a:t> </a:t>
            </a:r>
            <a:r>
              <a:rPr lang="en-US" b="1" dirty="0" err="1"/>
              <a:t>xuất</a:t>
            </a:r>
            <a:r>
              <a:rPr lang="en-US" b="1" dirty="0"/>
              <a:t> (</a:t>
            </a:r>
            <a:r>
              <a:rPr lang="en-US" b="1" dirty="0" err="1"/>
              <a:t>Từ</a:t>
            </a:r>
            <a:r>
              <a:rPr lang="en-US" b="1" dirty="0"/>
              <a:t> Kim </a:t>
            </a:r>
            <a:r>
              <a:rPr lang="en-US" b="1" dirty="0" err="1"/>
              <a:t>loại</a:t>
            </a:r>
            <a:r>
              <a:rPr lang="en-US" b="1" dirty="0"/>
              <a:t> </a:t>
            </a:r>
            <a:r>
              <a:rPr lang="en-US" b="1" dirty="0" err="1"/>
              <a:t>đúc</a:t>
            </a:r>
            <a:r>
              <a:rPr lang="en-US" b="1" dirty="0"/>
              <a:t> </a:t>
            </a:r>
            <a:r>
              <a:rPr lang="en-US" b="1" dirty="0" err="1"/>
              <a:t>sẵn</a:t>
            </a:r>
            <a:r>
              <a:rPr lang="en-US" b="1" dirty="0"/>
              <a:t>)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148881206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1176</TotalTime>
  <Words>2820</Words>
  <Application>Microsoft Office PowerPoint</Application>
  <PresentationFormat>Custom</PresentationFormat>
  <Paragraphs>535</Paragraphs>
  <Slides>21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Retrospect</vt:lpstr>
      <vt:lpstr>PowerPoint Presentation</vt:lpstr>
      <vt:lpstr>NỘI DUNG BÁO CÁO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TÀI LIỆU HỘI THẢO</dc:title>
  <dc:creator>ASUS</dc:creator>
  <cp:lastModifiedBy>A</cp:lastModifiedBy>
  <cp:revision>99</cp:revision>
  <dcterms:created xsi:type="dcterms:W3CDTF">2021-05-13T11:44:31Z</dcterms:created>
  <dcterms:modified xsi:type="dcterms:W3CDTF">2021-09-23T00:52:41Z</dcterms:modified>
</cp:coreProperties>
</file>